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00" r:id="rId3"/>
    <p:sldId id="258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278" r:id="rId17"/>
    <p:sldId id="299" r:id="rId18"/>
    <p:sldId id="280" r:id="rId19"/>
    <p:sldId id="283" r:id="rId20"/>
    <p:sldId id="284" r:id="rId21"/>
    <p:sldId id="285" r:id="rId22"/>
    <p:sldId id="286" r:id="rId23"/>
    <p:sldId id="287" r:id="rId24"/>
    <p:sldId id="293" r:id="rId25"/>
    <p:sldId id="294" r:id="rId26"/>
    <p:sldId id="295" r:id="rId27"/>
    <p:sldId id="296" r:id="rId28"/>
    <p:sldId id="297" r:id="rId29"/>
    <p:sldId id="298" r:id="rId30"/>
    <p:sldId id="313" r:id="rId31"/>
    <p:sldId id="314" r:id="rId32"/>
    <p:sldId id="316" r:id="rId33"/>
    <p:sldId id="317" r:id="rId34"/>
    <p:sldId id="318" r:id="rId35"/>
    <p:sldId id="319" r:id="rId3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C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660"/>
  </p:normalViewPr>
  <p:slideViewPr>
    <p:cSldViewPr snapToGrid="0">
      <p:cViewPr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umani" userId="d287495b3e7f2ddf" providerId="LiveId" clId="{44D67BFE-C820-40C4-9302-C471393D2F7B}"/>
    <pc:docChg chg="undo custSel addSld delSld modSld">
      <pc:chgData name="Adam Roumani" userId="d287495b3e7f2ddf" providerId="LiveId" clId="{44D67BFE-C820-40C4-9302-C471393D2F7B}" dt="2024-11-27T00:23:25.012" v="5753" actId="47"/>
      <pc:docMkLst>
        <pc:docMk/>
      </pc:docMkLst>
      <pc:sldChg chg="modSp mod">
        <pc:chgData name="Adam Roumani" userId="d287495b3e7f2ddf" providerId="LiveId" clId="{44D67BFE-C820-40C4-9302-C471393D2F7B}" dt="2024-11-25T21:46:02.165" v="1" actId="20577"/>
        <pc:sldMkLst>
          <pc:docMk/>
          <pc:sldMk cId="855251909" sldId="256"/>
        </pc:sldMkLst>
        <pc:spChg chg="mod">
          <ac:chgData name="Adam Roumani" userId="d287495b3e7f2ddf" providerId="LiveId" clId="{44D67BFE-C820-40C4-9302-C471393D2F7B}" dt="2024-11-25T21:46:02.165" v="1" actId="20577"/>
          <ac:spMkLst>
            <pc:docMk/>
            <pc:sldMk cId="855251909" sldId="256"/>
            <ac:spMk id="3" creationId="{7E805716-C51A-1FEC-16A2-041F633D7007}"/>
          </ac:spMkLst>
        </pc:spChg>
      </pc:sldChg>
      <pc:sldChg chg="addSp delSp modSp mod delAnim">
        <pc:chgData name="Adam Roumani" userId="d287495b3e7f2ddf" providerId="LiveId" clId="{44D67BFE-C820-40C4-9302-C471393D2F7B}" dt="2024-11-25T22:18:06.144" v="482" actId="1076"/>
        <pc:sldMkLst>
          <pc:docMk/>
          <pc:sldMk cId="2556115275" sldId="258"/>
        </pc:sldMkLst>
        <pc:spChg chg="mod">
          <ac:chgData name="Adam Roumani" userId="d287495b3e7f2ddf" providerId="LiveId" clId="{44D67BFE-C820-40C4-9302-C471393D2F7B}" dt="2024-11-25T21:52:02.510" v="66"/>
          <ac:spMkLst>
            <pc:docMk/>
            <pc:sldMk cId="2556115275" sldId="258"/>
            <ac:spMk id="2" creationId="{118BC01F-1795-618E-E2D9-BFCD40D6CF45}"/>
          </ac:spMkLst>
        </pc:spChg>
        <pc:spChg chg="mod">
          <ac:chgData name="Adam Roumani" userId="d287495b3e7f2ddf" providerId="LiveId" clId="{44D67BFE-C820-40C4-9302-C471393D2F7B}" dt="2024-11-25T21:52:07.685" v="89" actId="20577"/>
          <ac:spMkLst>
            <pc:docMk/>
            <pc:sldMk cId="2556115275" sldId="258"/>
            <ac:spMk id="4" creationId="{204A720A-4AAB-E653-42B1-B9AA26C38BC7}"/>
          </ac:spMkLst>
        </pc:spChg>
        <pc:spChg chg="mod">
          <ac:chgData name="Adam Roumani" userId="d287495b3e7f2ddf" providerId="LiveId" clId="{44D67BFE-C820-40C4-9302-C471393D2F7B}" dt="2024-11-25T22:10:21.453" v="144" actId="14100"/>
          <ac:spMkLst>
            <pc:docMk/>
            <pc:sldMk cId="2556115275" sldId="258"/>
            <ac:spMk id="7" creationId="{A2C499EE-C04F-B3E2-82F7-25985BC9B263}"/>
          </ac:spMkLst>
        </pc:spChg>
        <pc:grpChg chg="del">
          <ac:chgData name="Adam Roumani" userId="d287495b3e7f2ddf" providerId="LiveId" clId="{44D67BFE-C820-40C4-9302-C471393D2F7B}" dt="2024-11-25T22:10:24.924" v="145" actId="478"/>
          <ac:grpSpMkLst>
            <pc:docMk/>
            <pc:sldMk cId="2556115275" sldId="258"/>
            <ac:grpSpMk id="26" creationId="{572C2536-E7E6-EAEE-7150-E890E83220D2}"/>
          </ac:grpSpMkLst>
        </pc:grpChg>
        <pc:grpChg chg="del">
          <ac:chgData name="Adam Roumani" userId="d287495b3e7f2ddf" providerId="LiveId" clId="{44D67BFE-C820-40C4-9302-C471393D2F7B}" dt="2024-11-25T22:10:24.924" v="145" actId="478"/>
          <ac:grpSpMkLst>
            <pc:docMk/>
            <pc:sldMk cId="2556115275" sldId="258"/>
            <ac:grpSpMk id="27" creationId="{9A095924-C829-1D84-E8DD-75C72E561B5B}"/>
          </ac:grpSpMkLst>
        </pc:grpChg>
        <pc:grpChg chg="del">
          <ac:chgData name="Adam Roumani" userId="d287495b3e7f2ddf" providerId="LiveId" clId="{44D67BFE-C820-40C4-9302-C471393D2F7B}" dt="2024-11-25T22:10:24.924" v="145" actId="478"/>
          <ac:grpSpMkLst>
            <pc:docMk/>
            <pc:sldMk cId="2556115275" sldId="258"/>
            <ac:grpSpMk id="29" creationId="{B02561DE-603E-B8A3-5F20-C5195B192FD2}"/>
          </ac:grpSpMkLst>
        </pc:grpChg>
        <pc:graphicFrameChg chg="add mod modGraphic">
          <ac:chgData name="Adam Roumani" userId="d287495b3e7f2ddf" providerId="LiveId" clId="{44D67BFE-C820-40C4-9302-C471393D2F7B}" dt="2024-11-25T22:18:06.144" v="482" actId="1076"/>
          <ac:graphicFrameMkLst>
            <pc:docMk/>
            <pc:sldMk cId="2556115275" sldId="258"/>
            <ac:graphicFrameMk id="3" creationId="{E7A42AB0-A9EA-0208-8F99-FD91C49828BC}"/>
          </ac:graphicFrameMkLst>
        </pc:graphicFrameChg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767006849" sldId="259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1239492397" sldId="260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220401587" sldId="261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1872136935" sldId="262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070561205" sldId="263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288469401" sldId="264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133306891" sldId="265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4285055285" sldId="266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2589087796" sldId="267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2802401364" sldId="268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820946372" sldId="269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916581962" sldId="270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283712175" sldId="271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4022330028" sldId="272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473978390" sldId="273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855935427" sldId="274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663316427" sldId="275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3405617868" sldId="276"/>
        </pc:sldMkLst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920135273" sldId="277"/>
        </pc:sldMkLst>
      </pc:sldChg>
      <pc:sldChg chg="del">
        <pc:chgData name="Adam Roumani" userId="d287495b3e7f2ddf" providerId="LiveId" clId="{44D67BFE-C820-40C4-9302-C471393D2F7B}" dt="2024-11-27T00:23:25.012" v="5753" actId="47"/>
        <pc:sldMkLst>
          <pc:docMk/>
          <pc:sldMk cId="77647101" sldId="279"/>
        </pc:sldMkLst>
      </pc:sldChg>
      <pc:sldChg chg="addSp modSp mod">
        <pc:chgData name="Adam Roumani" userId="d287495b3e7f2ddf" providerId="LiveId" clId="{44D67BFE-C820-40C4-9302-C471393D2F7B}" dt="2024-11-27T00:05:51.563" v="4326" actId="20577"/>
        <pc:sldMkLst>
          <pc:docMk/>
          <pc:sldMk cId="3399024421" sldId="280"/>
        </pc:sldMkLst>
        <pc:spChg chg="mod">
          <ac:chgData name="Adam Roumani" userId="d287495b3e7f2ddf" providerId="LiveId" clId="{44D67BFE-C820-40C4-9302-C471393D2F7B}" dt="2024-11-27T00:05:51.563" v="4326" actId="20577"/>
          <ac:spMkLst>
            <pc:docMk/>
            <pc:sldMk cId="3399024421" sldId="280"/>
            <ac:spMk id="3" creationId="{3719ADA5-0025-07D0-5B87-629F22E8499F}"/>
          </ac:spMkLst>
        </pc:spChg>
        <pc:spChg chg="add">
          <ac:chgData name="Adam Roumani" userId="d287495b3e7f2ddf" providerId="LiveId" clId="{44D67BFE-C820-40C4-9302-C471393D2F7B}" dt="2024-11-27T00:05:40.017" v="4321"/>
          <ac:spMkLst>
            <pc:docMk/>
            <pc:sldMk cId="3399024421" sldId="280"/>
            <ac:spMk id="7" creationId="{B3126A96-DAF5-EDA3-A130-70114C02C8DF}"/>
          </ac:spMkLst>
        </pc:spChg>
      </pc:sldChg>
      <pc:sldChg chg="del">
        <pc:chgData name="Adam Roumani" userId="d287495b3e7f2ddf" providerId="LiveId" clId="{44D67BFE-C820-40C4-9302-C471393D2F7B}" dt="2024-11-27T00:21:55.040" v="5416" actId="47"/>
        <pc:sldMkLst>
          <pc:docMk/>
          <pc:sldMk cId="3635119083" sldId="281"/>
        </pc:sldMkLst>
      </pc:sldChg>
      <pc:sldChg chg="modSp mod">
        <pc:chgData name="Adam Roumani" userId="d287495b3e7f2ddf" providerId="LiveId" clId="{44D67BFE-C820-40C4-9302-C471393D2F7B}" dt="2024-11-27T00:07:35.408" v="4470" actId="20577"/>
        <pc:sldMkLst>
          <pc:docMk/>
          <pc:sldMk cId="65367509" sldId="283"/>
        </pc:sldMkLst>
        <pc:spChg chg="mod">
          <ac:chgData name="Adam Roumani" userId="d287495b3e7f2ddf" providerId="LiveId" clId="{44D67BFE-C820-40C4-9302-C471393D2F7B}" dt="2024-11-27T00:07:35.408" v="4470" actId="20577"/>
          <ac:spMkLst>
            <pc:docMk/>
            <pc:sldMk cId="65367509" sldId="283"/>
            <ac:spMk id="3" creationId="{08B42A77-80C5-1EA3-D856-65CB1139AA9E}"/>
          </ac:spMkLst>
        </pc:spChg>
      </pc:sldChg>
      <pc:sldChg chg="modSp mod">
        <pc:chgData name="Adam Roumani" userId="d287495b3e7f2ddf" providerId="LiveId" clId="{44D67BFE-C820-40C4-9302-C471393D2F7B}" dt="2024-11-27T00:08:17.289" v="4630" actId="20577"/>
        <pc:sldMkLst>
          <pc:docMk/>
          <pc:sldMk cId="1821334993" sldId="284"/>
        </pc:sldMkLst>
        <pc:spChg chg="mod">
          <ac:chgData name="Adam Roumani" userId="d287495b3e7f2ddf" providerId="LiveId" clId="{44D67BFE-C820-40C4-9302-C471393D2F7B}" dt="2024-11-27T00:08:17.289" v="4630" actId="20577"/>
          <ac:spMkLst>
            <pc:docMk/>
            <pc:sldMk cId="1821334993" sldId="284"/>
            <ac:spMk id="3" creationId="{31E89CC2-68CA-338B-C82B-C09E287847AC}"/>
          </ac:spMkLst>
        </pc:spChg>
      </pc:sldChg>
      <pc:sldChg chg="modSp mod">
        <pc:chgData name="Adam Roumani" userId="d287495b3e7f2ddf" providerId="LiveId" clId="{44D67BFE-C820-40C4-9302-C471393D2F7B}" dt="2024-11-27T00:10:15.299" v="4923" actId="20577"/>
        <pc:sldMkLst>
          <pc:docMk/>
          <pc:sldMk cId="4142131027" sldId="285"/>
        </pc:sldMkLst>
        <pc:spChg chg="mod">
          <ac:chgData name="Adam Roumani" userId="d287495b3e7f2ddf" providerId="LiveId" clId="{44D67BFE-C820-40C4-9302-C471393D2F7B}" dt="2024-11-27T00:10:15.299" v="4923" actId="20577"/>
          <ac:spMkLst>
            <pc:docMk/>
            <pc:sldMk cId="4142131027" sldId="285"/>
            <ac:spMk id="3" creationId="{02BD1C13-45AF-EAC9-A764-1F419B85C0D9}"/>
          </ac:spMkLst>
        </pc:spChg>
      </pc:sldChg>
      <pc:sldChg chg="modSp mod">
        <pc:chgData name="Adam Roumani" userId="d287495b3e7f2ddf" providerId="LiveId" clId="{44D67BFE-C820-40C4-9302-C471393D2F7B}" dt="2024-11-27T00:11:21.615" v="5166"/>
        <pc:sldMkLst>
          <pc:docMk/>
          <pc:sldMk cId="2746764786" sldId="286"/>
        </pc:sldMkLst>
        <pc:spChg chg="mod">
          <ac:chgData name="Adam Roumani" userId="d287495b3e7f2ddf" providerId="LiveId" clId="{44D67BFE-C820-40C4-9302-C471393D2F7B}" dt="2024-11-27T00:11:21.615" v="5166"/>
          <ac:spMkLst>
            <pc:docMk/>
            <pc:sldMk cId="2746764786" sldId="286"/>
            <ac:spMk id="3" creationId="{E14B85D3-8EEA-D034-D074-A390B06D2B29}"/>
          </ac:spMkLst>
        </pc:spChg>
      </pc:sldChg>
      <pc:sldChg chg="modSp mod">
        <pc:chgData name="Adam Roumani" userId="d287495b3e7f2ddf" providerId="LiveId" clId="{44D67BFE-C820-40C4-9302-C471393D2F7B}" dt="2024-11-27T00:12:36.611" v="5322" actId="20577"/>
        <pc:sldMkLst>
          <pc:docMk/>
          <pc:sldMk cId="967305996" sldId="287"/>
        </pc:sldMkLst>
        <pc:spChg chg="mod">
          <ac:chgData name="Adam Roumani" userId="d287495b3e7f2ddf" providerId="LiveId" clId="{44D67BFE-C820-40C4-9302-C471393D2F7B}" dt="2024-11-27T00:12:36.611" v="5322" actId="20577"/>
          <ac:spMkLst>
            <pc:docMk/>
            <pc:sldMk cId="967305996" sldId="287"/>
            <ac:spMk id="3" creationId="{B80C9BB1-53BD-9D2E-9903-0D1D8C9C1783}"/>
          </ac:spMkLst>
        </pc:spChg>
      </pc:sldChg>
      <pc:sldChg chg="del">
        <pc:chgData name="Adam Roumani" userId="d287495b3e7f2ddf" providerId="LiveId" clId="{44D67BFE-C820-40C4-9302-C471393D2F7B}" dt="2024-11-27T00:13:42.844" v="5323" actId="47"/>
        <pc:sldMkLst>
          <pc:docMk/>
          <pc:sldMk cId="125311248" sldId="288"/>
        </pc:sldMkLst>
      </pc:sldChg>
      <pc:sldChg chg="del">
        <pc:chgData name="Adam Roumani" userId="d287495b3e7f2ddf" providerId="LiveId" clId="{44D67BFE-C820-40C4-9302-C471393D2F7B}" dt="2024-11-27T00:13:42.844" v="5323" actId="47"/>
        <pc:sldMkLst>
          <pc:docMk/>
          <pc:sldMk cId="1439499389" sldId="289"/>
        </pc:sldMkLst>
      </pc:sldChg>
      <pc:sldChg chg="del">
        <pc:chgData name="Adam Roumani" userId="d287495b3e7f2ddf" providerId="LiveId" clId="{44D67BFE-C820-40C4-9302-C471393D2F7B}" dt="2024-11-27T00:13:42.844" v="5323" actId="47"/>
        <pc:sldMkLst>
          <pc:docMk/>
          <pc:sldMk cId="3023981901" sldId="290"/>
        </pc:sldMkLst>
      </pc:sldChg>
      <pc:sldChg chg="del">
        <pc:chgData name="Adam Roumani" userId="d287495b3e7f2ddf" providerId="LiveId" clId="{44D67BFE-C820-40C4-9302-C471393D2F7B}" dt="2024-11-27T00:13:42.844" v="5323" actId="47"/>
        <pc:sldMkLst>
          <pc:docMk/>
          <pc:sldMk cId="1047786816" sldId="291"/>
        </pc:sldMkLst>
      </pc:sldChg>
      <pc:sldChg chg="del">
        <pc:chgData name="Adam Roumani" userId="d287495b3e7f2ddf" providerId="LiveId" clId="{44D67BFE-C820-40C4-9302-C471393D2F7B}" dt="2024-11-27T00:13:42.844" v="5323" actId="47"/>
        <pc:sldMkLst>
          <pc:docMk/>
          <pc:sldMk cId="636791536" sldId="292"/>
        </pc:sldMkLst>
      </pc:sldChg>
      <pc:sldChg chg="addSp modSp mod">
        <pc:chgData name="Adam Roumani" userId="d287495b3e7f2ddf" providerId="LiveId" clId="{44D67BFE-C820-40C4-9302-C471393D2F7B}" dt="2024-11-27T00:15:06.710" v="5335" actId="20577"/>
        <pc:sldMkLst>
          <pc:docMk/>
          <pc:sldMk cId="1452100627" sldId="293"/>
        </pc:sldMkLst>
        <pc:spChg chg="mod">
          <ac:chgData name="Adam Roumani" userId="d287495b3e7f2ddf" providerId="LiveId" clId="{44D67BFE-C820-40C4-9302-C471393D2F7B}" dt="2024-11-27T00:15:06.710" v="5335" actId="20577"/>
          <ac:spMkLst>
            <pc:docMk/>
            <pc:sldMk cId="1452100627" sldId="293"/>
            <ac:spMk id="3" creationId="{DC4D6032-0FA8-D855-9921-A1FD1D7AFC76}"/>
          </ac:spMkLst>
        </pc:spChg>
        <pc:spChg chg="add">
          <ac:chgData name="Adam Roumani" userId="d287495b3e7f2ddf" providerId="LiveId" clId="{44D67BFE-C820-40C4-9302-C471393D2F7B}" dt="2024-11-27T00:14:43.069" v="5324"/>
          <ac:spMkLst>
            <pc:docMk/>
            <pc:sldMk cId="1452100627" sldId="293"/>
            <ac:spMk id="7" creationId="{ABFE61AC-CD8F-AB9D-971C-39184AD4FE46}"/>
          </ac:spMkLst>
        </pc:spChg>
      </pc:sldChg>
      <pc:sldChg chg="modSp mod">
        <pc:chgData name="Adam Roumani" userId="d287495b3e7f2ddf" providerId="LiveId" clId="{44D67BFE-C820-40C4-9302-C471393D2F7B}" dt="2024-11-27T00:16:44.342" v="5345" actId="27636"/>
        <pc:sldMkLst>
          <pc:docMk/>
          <pc:sldMk cId="3847056054" sldId="294"/>
        </pc:sldMkLst>
        <pc:spChg chg="mod">
          <ac:chgData name="Adam Roumani" userId="d287495b3e7f2ddf" providerId="LiveId" clId="{44D67BFE-C820-40C4-9302-C471393D2F7B}" dt="2024-11-27T00:16:44.342" v="5345" actId="27636"/>
          <ac:spMkLst>
            <pc:docMk/>
            <pc:sldMk cId="3847056054" sldId="294"/>
            <ac:spMk id="3" creationId="{59817CB1-8489-BBA4-03B0-87E21F583B2F}"/>
          </ac:spMkLst>
        </pc:spChg>
      </pc:sldChg>
      <pc:sldChg chg="modSp mod">
        <pc:chgData name="Adam Roumani" userId="d287495b3e7f2ddf" providerId="LiveId" clId="{44D67BFE-C820-40C4-9302-C471393D2F7B}" dt="2024-11-27T00:17:02.842" v="5348" actId="113"/>
        <pc:sldMkLst>
          <pc:docMk/>
          <pc:sldMk cId="1824437416" sldId="295"/>
        </pc:sldMkLst>
        <pc:spChg chg="mod">
          <ac:chgData name="Adam Roumani" userId="d287495b3e7f2ddf" providerId="LiveId" clId="{44D67BFE-C820-40C4-9302-C471393D2F7B}" dt="2024-11-27T00:17:02.842" v="5348" actId="113"/>
          <ac:spMkLst>
            <pc:docMk/>
            <pc:sldMk cId="1824437416" sldId="295"/>
            <ac:spMk id="3" creationId="{63184E61-0C1D-E9F1-5DFE-3492F616B9E9}"/>
          </ac:spMkLst>
        </pc:spChg>
      </pc:sldChg>
      <pc:sldChg chg="modSp mod">
        <pc:chgData name="Adam Roumani" userId="d287495b3e7f2ddf" providerId="LiveId" clId="{44D67BFE-C820-40C4-9302-C471393D2F7B}" dt="2024-11-27T00:17:23.971" v="5355" actId="27636"/>
        <pc:sldMkLst>
          <pc:docMk/>
          <pc:sldMk cId="3517318472" sldId="296"/>
        </pc:sldMkLst>
        <pc:spChg chg="mod">
          <ac:chgData name="Adam Roumani" userId="d287495b3e7f2ddf" providerId="LiveId" clId="{44D67BFE-C820-40C4-9302-C471393D2F7B}" dt="2024-11-27T00:17:23.971" v="5355" actId="27636"/>
          <ac:spMkLst>
            <pc:docMk/>
            <pc:sldMk cId="3517318472" sldId="296"/>
            <ac:spMk id="3" creationId="{1C756D08-B7EE-3461-DFA2-26D0A7C3CEB3}"/>
          </ac:spMkLst>
        </pc:spChg>
      </pc:sldChg>
      <pc:sldChg chg="modSp mod">
        <pc:chgData name="Adam Roumani" userId="d287495b3e7f2ddf" providerId="LiveId" clId="{44D67BFE-C820-40C4-9302-C471393D2F7B}" dt="2024-11-27T00:17:45.489" v="5362" actId="27636"/>
        <pc:sldMkLst>
          <pc:docMk/>
          <pc:sldMk cId="639501082" sldId="297"/>
        </pc:sldMkLst>
        <pc:spChg chg="mod">
          <ac:chgData name="Adam Roumani" userId="d287495b3e7f2ddf" providerId="LiveId" clId="{44D67BFE-C820-40C4-9302-C471393D2F7B}" dt="2024-11-27T00:17:45.489" v="5362" actId="27636"/>
          <ac:spMkLst>
            <pc:docMk/>
            <pc:sldMk cId="639501082" sldId="297"/>
            <ac:spMk id="3" creationId="{677F98A9-88A4-A5B6-F8C3-B30B3C16AC64}"/>
          </ac:spMkLst>
        </pc:spChg>
      </pc:sldChg>
      <pc:sldChg chg="modSp mod">
        <pc:chgData name="Adam Roumani" userId="d287495b3e7f2ddf" providerId="LiveId" clId="{44D67BFE-C820-40C4-9302-C471393D2F7B}" dt="2024-11-27T00:18:03.311" v="5369" actId="27636"/>
        <pc:sldMkLst>
          <pc:docMk/>
          <pc:sldMk cId="1218105895" sldId="298"/>
        </pc:sldMkLst>
        <pc:spChg chg="mod">
          <ac:chgData name="Adam Roumani" userId="d287495b3e7f2ddf" providerId="LiveId" clId="{44D67BFE-C820-40C4-9302-C471393D2F7B}" dt="2024-11-27T00:18:03.311" v="5369" actId="27636"/>
          <ac:spMkLst>
            <pc:docMk/>
            <pc:sldMk cId="1218105895" sldId="298"/>
            <ac:spMk id="3" creationId="{1E6F830C-0CAE-A9BF-A402-F9423C38B6E0}"/>
          </ac:spMkLst>
        </pc:spChg>
      </pc:sldChg>
      <pc:sldChg chg="modSp mod">
        <pc:chgData name="Adam Roumani" userId="d287495b3e7f2ddf" providerId="LiveId" clId="{44D67BFE-C820-40C4-9302-C471393D2F7B}" dt="2024-11-27T00:23:14.898" v="5752" actId="20577"/>
        <pc:sldMkLst>
          <pc:docMk/>
          <pc:sldMk cId="383301450" sldId="299"/>
        </pc:sldMkLst>
        <pc:spChg chg="mod">
          <ac:chgData name="Adam Roumani" userId="d287495b3e7f2ddf" providerId="LiveId" clId="{44D67BFE-C820-40C4-9302-C471393D2F7B}" dt="2024-11-27T00:23:14.898" v="5752" actId="20577"/>
          <ac:spMkLst>
            <pc:docMk/>
            <pc:sldMk cId="383301450" sldId="299"/>
            <ac:spMk id="3" creationId="{BF89FF48-1D6C-961B-C9A2-462B419A0FE8}"/>
          </ac:spMkLst>
        </pc:spChg>
      </pc:sldChg>
      <pc:sldChg chg="modSp mod">
        <pc:chgData name="Adam Roumani" userId="d287495b3e7f2ddf" providerId="LiveId" clId="{44D67BFE-C820-40C4-9302-C471393D2F7B}" dt="2024-11-25T21:51:55.466" v="65" actId="20577"/>
        <pc:sldMkLst>
          <pc:docMk/>
          <pc:sldMk cId="3996371655" sldId="300"/>
        </pc:sldMkLst>
        <pc:spChg chg="mod">
          <ac:chgData name="Adam Roumani" userId="d287495b3e7f2ddf" providerId="LiveId" clId="{44D67BFE-C820-40C4-9302-C471393D2F7B}" dt="2024-11-25T21:51:46.588" v="26" actId="20577"/>
          <ac:spMkLst>
            <pc:docMk/>
            <pc:sldMk cId="3996371655" sldId="300"/>
            <ac:spMk id="7" creationId="{4120294B-DDBF-B52A-70E8-16311BFD18E5}"/>
          </ac:spMkLst>
        </pc:spChg>
        <pc:spChg chg="mod">
          <ac:chgData name="Adam Roumani" userId="d287495b3e7f2ddf" providerId="LiveId" clId="{44D67BFE-C820-40C4-9302-C471393D2F7B}" dt="2024-11-25T21:51:55.466" v="65" actId="20577"/>
          <ac:spMkLst>
            <pc:docMk/>
            <pc:sldMk cId="3996371655" sldId="300"/>
            <ac:spMk id="8" creationId="{E672C302-05C5-AF41-B04B-0CAFC71AFCD6}"/>
          </ac:spMkLst>
        </pc:spChg>
      </pc:sldChg>
      <pc:sldChg chg="addSp delSp modSp new mod modAnim">
        <pc:chgData name="Adam Roumani" userId="d287495b3e7f2ddf" providerId="LiveId" clId="{44D67BFE-C820-40C4-9302-C471393D2F7B}" dt="2024-11-26T07:21:55.282" v="920"/>
        <pc:sldMkLst>
          <pc:docMk/>
          <pc:sldMk cId="1677345147" sldId="301"/>
        </pc:sldMkLst>
        <pc:spChg chg="mod">
          <ac:chgData name="Adam Roumani" userId="d287495b3e7f2ddf" providerId="LiveId" clId="{44D67BFE-C820-40C4-9302-C471393D2F7B}" dt="2024-11-26T07:14:07.279" v="487"/>
          <ac:spMkLst>
            <pc:docMk/>
            <pc:sldMk cId="1677345147" sldId="301"/>
            <ac:spMk id="2" creationId="{B43A1BD9-1072-EA5E-0994-8E28E3C6B064}"/>
          </ac:spMkLst>
        </pc:spChg>
        <pc:spChg chg="del">
          <ac:chgData name="Adam Roumani" userId="d287495b3e7f2ddf" providerId="LiveId" clId="{44D67BFE-C820-40C4-9302-C471393D2F7B}" dt="2024-11-26T07:14:21.428" v="490" actId="478"/>
          <ac:spMkLst>
            <pc:docMk/>
            <pc:sldMk cId="1677345147" sldId="301"/>
            <ac:spMk id="3" creationId="{AB280FE8-B969-FFC9-7A7A-5BB4DFA6D8B5}"/>
          </ac:spMkLst>
        </pc:spChg>
        <pc:spChg chg="mod">
          <ac:chgData name="Adam Roumani" userId="d287495b3e7f2ddf" providerId="LiveId" clId="{44D67BFE-C820-40C4-9302-C471393D2F7B}" dt="2024-11-26T07:14:14.873" v="489" actId="20577"/>
          <ac:spMkLst>
            <pc:docMk/>
            <pc:sldMk cId="1677345147" sldId="301"/>
            <ac:spMk id="6" creationId="{C2765769-5E78-3F44-FF65-666A0AF00D4C}"/>
          </ac:spMkLst>
        </pc:spChg>
        <pc:spChg chg="add mod">
          <ac:chgData name="Adam Roumani" userId="d287495b3e7f2ddf" providerId="LiveId" clId="{44D67BFE-C820-40C4-9302-C471393D2F7B}" dt="2024-11-26T07:14:47.965" v="516" actId="1076"/>
          <ac:spMkLst>
            <pc:docMk/>
            <pc:sldMk cId="1677345147" sldId="301"/>
            <ac:spMk id="7" creationId="{2F1DF209-3D0D-8069-6699-EFF4046F9413}"/>
          </ac:spMkLst>
        </pc:spChg>
        <pc:spChg chg="mod topLvl">
          <ac:chgData name="Adam Roumani" userId="d287495b3e7f2ddf" providerId="LiveId" clId="{44D67BFE-C820-40C4-9302-C471393D2F7B}" dt="2024-11-26T07:21:29.499" v="913" actId="164"/>
          <ac:spMkLst>
            <pc:docMk/>
            <pc:sldMk cId="1677345147" sldId="301"/>
            <ac:spMk id="9" creationId="{BCE01B07-1EE6-CA0D-205F-767B6610A182}"/>
          </ac:spMkLst>
        </pc:spChg>
        <pc:spChg chg="mod topLvl">
          <ac:chgData name="Adam Roumani" userId="d287495b3e7f2ddf" providerId="LiveId" clId="{44D67BFE-C820-40C4-9302-C471393D2F7B}" dt="2024-11-26T07:21:29.499" v="913" actId="164"/>
          <ac:spMkLst>
            <pc:docMk/>
            <pc:sldMk cId="1677345147" sldId="301"/>
            <ac:spMk id="10" creationId="{4A05B9FF-83C0-12F6-422F-2B2F333F1372}"/>
          </ac:spMkLst>
        </pc:spChg>
        <pc:spChg chg="mod topLvl">
          <ac:chgData name="Adam Roumani" userId="d287495b3e7f2ddf" providerId="LiveId" clId="{44D67BFE-C820-40C4-9302-C471393D2F7B}" dt="2024-11-26T07:21:43.922" v="917" actId="164"/>
          <ac:spMkLst>
            <pc:docMk/>
            <pc:sldMk cId="1677345147" sldId="301"/>
            <ac:spMk id="13" creationId="{919B9E7E-8405-7D4A-78E2-CE06D070617F}"/>
          </ac:spMkLst>
        </pc:spChg>
        <pc:spChg chg="mod topLvl">
          <ac:chgData name="Adam Roumani" userId="d287495b3e7f2ddf" providerId="LiveId" clId="{44D67BFE-C820-40C4-9302-C471393D2F7B}" dt="2024-11-26T07:21:43.922" v="917" actId="164"/>
          <ac:spMkLst>
            <pc:docMk/>
            <pc:sldMk cId="1677345147" sldId="301"/>
            <ac:spMk id="14" creationId="{8AF1F90F-E97D-BBFA-E4B5-2F6AB5EFFF8E}"/>
          </ac:spMkLst>
        </pc:spChg>
        <pc:spChg chg="mod topLvl">
          <ac:chgData name="Adam Roumani" userId="d287495b3e7f2ddf" providerId="LiveId" clId="{44D67BFE-C820-40C4-9302-C471393D2F7B}" dt="2024-11-26T07:21:52.938" v="919" actId="164"/>
          <ac:spMkLst>
            <pc:docMk/>
            <pc:sldMk cId="1677345147" sldId="301"/>
            <ac:spMk id="17" creationId="{69C66529-BCED-5FD4-70DE-A254EC8359E5}"/>
          </ac:spMkLst>
        </pc:spChg>
        <pc:spChg chg="mod topLvl">
          <ac:chgData name="Adam Roumani" userId="d287495b3e7f2ddf" providerId="LiveId" clId="{44D67BFE-C820-40C4-9302-C471393D2F7B}" dt="2024-11-26T07:21:52.938" v="919" actId="164"/>
          <ac:spMkLst>
            <pc:docMk/>
            <pc:sldMk cId="1677345147" sldId="301"/>
            <ac:spMk id="18" creationId="{DBC8D1EB-1F96-C9CF-47C0-282538657A26}"/>
          </ac:spMkLst>
        </pc:spChg>
        <pc:grpChg chg="add del mod">
          <ac:chgData name="Adam Roumani" userId="d287495b3e7f2ddf" providerId="LiveId" clId="{44D67BFE-C820-40C4-9302-C471393D2F7B}" dt="2024-11-26T07:20:00.279" v="831" actId="165"/>
          <ac:grpSpMkLst>
            <pc:docMk/>
            <pc:sldMk cId="1677345147" sldId="301"/>
            <ac:grpSpMk id="8" creationId="{25982233-F580-C72F-8BFA-B0761EF428BC}"/>
          </ac:grpSpMkLst>
        </pc:grpChg>
        <pc:grpChg chg="add del mod">
          <ac:chgData name="Adam Roumani" userId="d287495b3e7f2ddf" providerId="LiveId" clId="{44D67BFE-C820-40C4-9302-C471393D2F7B}" dt="2024-11-26T07:20:00.279" v="831" actId="165"/>
          <ac:grpSpMkLst>
            <pc:docMk/>
            <pc:sldMk cId="1677345147" sldId="301"/>
            <ac:grpSpMk id="12" creationId="{D5AD2CA0-7DE0-73FC-A566-74393297EC73}"/>
          </ac:grpSpMkLst>
        </pc:grpChg>
        <pc:grpChg chg="add del mod">
          <ac:chgData name="Adam Roumani" userId="d287495b3e7f2ddf" providerId="LiveId" clId="{44D67BFE-C820-40C4-9302-C471393D2F7B}" dt="2024-11-26T07:20:00.279" v="831" actId="165"/>
          <ac:grpSpMkLst>
            <pc:docMk/>
            <pc:sldMk cId="1677345147" sldId="301"/>
            <ac:grpSpMk id="16" creationId="{33F56DAB-3DE9-D055-15A7-912E80135790}"/>
          </ac:grpSpMkLst>
        </pc:grpChg>
        <pc:grpChg chg="add mod">
          <ac:chgData name="Adam Roumani" userId="d287495b3e7f2ddf" providerId="LiveId" clId="{44D67BFE-C820-40C4-9302-C471393D2F7B}" dt="2024-11-26T07:21:29.499" v="913" actId="164"/>
          <ac:grpSpMkLst>
            <pc:docMk/>
            <pc:sldMk cId="1677345147" sldId="301"/>
            <ac:grpSpMk id="26" creationId="{74E83AAA-3B3A-9794-346A-2D6D765E2076}"/>
          </ac:grpSpMkLst>
        </pc:grpChg>
        <pc:grpChg chg="add mod">
          <ac:chgData name="Adam Roumani" userId="d287495b3e7f2ddf" providerId="LiveId" clId="{44D67BFE-C820-40C4-9302-C471393D2F7B}" dt="2024-11-26T07:21:43.922" v="917" actId="164"/>
          <ac:grpSpMkLst>
            <pc:docMk/>
            <pc:sldMk cId="1677345147" sldId="301"/>
            <ac:grpSpMk id="27" creationId="{09F76724-8BF8-A68D-52B6-5F7BDFA990F0}"/>
          </ac:grpSpMkLst>
        </pc:grpChg>
        <pc:grpChg chg="add mod">
          <ac:chgData name="Adam Roumani" userId="d287495b3e7f2ddf" providerId="LiveId" clId="{44D67BFE-C820-40C4-9302-C471393D2F7B}" dt="2024-11-26T07:21:52.938" v="919" actId="164"/>
          <ac:grpSpMkLst>
            <pc:docMk/>
            <pc:sldMk cId="1677345147" sldId="301"/>
            <ac:grpSpMk id="28" creationId="{3DEB8D09-EEEA-F57F-7D61-BA9B4CD65244}"/>
          </ac:grpSpMkLst>
        </pc:grpChg>
        <pc:picChg chg="del mod">
          <ac:chgData name="Adam Roumani" userId="d287495b3e7f2ddf" providerId="LiveId" clId="{44D67BFE-C820-40C4-9302-C471393D2F7B}" dt="2024-11-26T07:19:49.557" v="828" actId="478"/>
          <ac:picMkLst>
            <pc:docMk/>
            <pc:sldMk cId="1677345147" sldId="301"/>
            <ac:picMk id="11" creationId="{F47E1D20-A765-D90D-88A9-701F04D6CE85}"/>
          </ac:picMkLst>
        </pc:picChg>
        <pc:picChg chg="del mod">
          <ac:chgData name="Adam Roumani" userId="d287495b3e7f2ddf" providerId="LiveId" clId="{44D67BFE-C820-40C4-9302-C471393D2F7B}" dt="2024-11-26T07:19:51.890" v="829" actId="478"/>
          <ac:picMkLst>
            <pc:docMk/>
            <pc:sldMk cId="1677345147" sldId="301"/>
            <ac:picMk id="15" creationId="{D50CA0C4-F876-79C0-78BC-C528C06DB580}"/>
          </ac:picMkLst>
        </pc:picChg>
        <pc:picChg chg="del mod">
          <ac:chgData name="Adam Roumani" userId="d287495b3e7f2ddf" providerId="LiveId" clId="{44D67BFE-C820-40C4-9302-C471393D2F7B}" dt="2024-11-26T07:19:54.494" v="830" actId="478"/>
          <ac:picMkLst>
            <pc:docMk/>
            <pc:sldMk cId="1677345147" sldId="301"/>
            <ac:picMk id="19" creationId="{6C047FBA-28CD-C80E-3EBC-BBE60CECE622}"/>
          </ac:picMkLst>
        </pc:picChg>
        <pc:picChg chg="add mod">
          <ac:chgData name="Adam Roumani" userId="d287495b3e7f2ddf" providerId="LiveId" clId="{44D67BFE-C820-40C4-9302-C471393D2F7B}" dt="2024-11-26T07:21:43.922" v="917" actId="164"/>
          <ac:picMkLst>
            <pc:docMk/>
            <pc:sldMk cId="1677345147" sldId="301"/>
            <ac:picMk id="21" creationId="{6F34E691-D45F-BFBE-4348-3968BD13F6B0}"/>
          </ac:picMkLst>
        </pc:picChg>
        <pc:picChg chg="add mod">
          <ac:chgData name="Adam Roumani" userId="d287495b3e7f2ddf" providerId="LiveId" clId="{44D67BFE-C820-40C4-9302-C471393D2F7B}" dt="2024-11-26T07:21:29.499" v="913" actId="164"/>
          <ac:picMkLst>
            <pc:docMk/>
            <pc:sldMk cId="1677345147" sldId="301"/>
            <ac:picMk id="23" creationId="{E76C6034-1B18-14F4-11A3-31EB579491A3}"/>
          </ac:picMkLst>
        </pc:picChg>
        <pc:picChg chg="add mod">
          <ac:chgData name="Adam Roumani" userId="d287495b3e7f2ddf" providerId="LiveId" clId="{44D67BFE-C820-40C4-9302-C471393D2F7B}" dt="2024-11-26T07:21:52.938" v="919" actId="164"/>
          <ac:picMkLst>
            <pc:docMk/>
            <pc:sldMk cId="1677345147" sldId="301"/>
            <ac:picMk id="25" creationId="{26001D06-CCE0-6C19-11A1-924226CC0F34}"/>
          </ac:picMkLst>
        </pc:picChg>
      </pc:sldChg>
      <pc:sldChg chg="del">
        <pc:chgData name="Adam Roumani" userId="d287495b3e7f2ddf" providerId="LiveId" clId="{44D67BFE-C820-40C4-9302-C471393D2F7B}" dt="2024-11-25T21:52:15.278" v="90" actId="47"/>
        <pc:sldMkLst>
          <pc:docMk/>
          <pc:sldMk cId="2527673105" sldId="301"/>
        </pc:sldMkLst>
      </pc:sldChg>
      <pc:sldChg chg="delSp add del mod delAnim">
        <pc:chgData name="Adam Roumani" userId="d287495b3e7f2ddf" providerId="LiveId" clId="{44D67BFE-C820-40C4-9302-C471393D2F7B}" dt="2024-11-26T07:13:58.463" v="485" actId="47"/>
        <pc:sldMkLst>
          <pc:docMk/>
          <pc:sldMk cId="3475397596" sldId="301"/>
        </pc:sldMkLst>
        <pc:grpChg chg="del">
          <ac:chgData name="Adam Roumani" userId="d287495b3e7f2ddf" providerId="LiveId" clId="{44D67BFE-C820-40C4-9302-C471393D2F7B}" dt="2024-11-26T07:13:56.336" v="484" actId="478"/>
          <ac:grpSpMkLst>
            <pc:docMk/>
            <pc:sldMk cId="3475397596" sldId="301"/>
            <ac:grpSpMk id="25" creationId="{246FF7FD-BA53-0FDD-C89B-9C2E14342292}"/>
          </ac:grpSpMkLst>
        </pc:grpChg>
        <pc:graphicFrameChg chg="del">
          <ac:chgData name="Adam Roumani" userId="d287495b3e7f2ddf" providerId="LiveId" clId="{44D67BFE-C820-40C4-9302-C471393D2F7B}" dt="2024-11-26T07:13:56.336" v="484" actId="478"/>
          <ac:graphicFrameMkLst>
            <pc:docMk/>
            <pc:sldMk cId="3475397596" sldId="301"/>
            <ac:graphicFrameMk id="3" creationId="{005A21B5-742C-728D-607B-6E8BB6E2B28C}"/>
          </ac:graphicFrameMkLst>
        </pc:graphicFrameChg>
      </pc:sldChg>
      <pc:sldChg chg="addSp delSp modSp new mod modAnim">
        <pc:chgData name="Adam Roumani" userId="d287495b3e7f2ddf" providerId="LiveId" clId="{44D67BFE-C820-40C4-9302-C471393D2F7B}" dt="2024-11-26T21:27:30.912" v="2144" actId="14100"/>
        <pc:sldMkLst>
          <pc:docMk/>
          <pc:sldMk cId="1632680034" sldId="302"/>
        </pc:sldMkLst>
        <pc:spChg chg="mod">
          <ac:chgData name="Adam Roumani" userId="d287495b3e7f2ddf" providerId="LiveId" clId="{44D67BFE-C820-40C4-9302-C471393D2F7B}" dt="2024-11-26T07:24:05.230" v="922"/>
          <ac:spMkLst>
            <pc:docMk/>
            <pc:sldMk cId="1632680034" sldId="302"/>
            <ac:spMk id="2" creationId="{9AC06D52-2C3C-FB37-41F6-7DC19CB22ED4}"/>
          </ac:spMkLst>
        </pc:spChg>
        <pc:spChg chg="del">
          <ac:chgData name="Adam Roumani" userId="d287495b3e7f2ddf" providerId="LiveId" clId="{44D67BFE-C820-40C4-9302-C471393D2F7B}" dt="2024-11-26T08:49:31.242" v="925" actId="478"/>
          <ac:spMkLst>
            <pc:docMk/>
            <pc:sldMk cId="1632680034" sldId="302"/>
            <ac:spMk id="3" creationId="{0E9C621C-7B09-D3AA-880D-EE5FC62C8869}"/>
          </ac:spMkLst>
        </pc:spChg>
        <pc:spChg chg="mod">
          <ac:chgData name="Adam Roumani" userId="d287495b3e7f2ddf" providerId="LiveId" clId="{44D67BFE-C820-40C4-9302-C471393D2F7B}" dt="2024-11-26T07:24:14.099" v="924" actId="20577"/>
          <ac:spMkLst>
            <pc:docMk/>
            <pc:sldMk cId="1632680034" sldId="302"/>
            <ac:spMk id="6" creationId="{AF371985-454E-3D06-299E-771B258DD85E}"/>
          </ac:spMkLst>
        </pc:spChg>
        <pc:spChg chg="mod">
          <ac:chgData name="Adam Roumani" userId="d287495b3e7f2ddf" providerId="LiveId" clId="{44D67BFE-C820-40C4-9302-C471393D2F7B}" dt="2024-11-26T08:50:33.028" v="1043" actId="14100"/>
          <ac:spMkLst>
            <pc:docMk/>
            <pc:sldMk cId="1632680034" sldId="302"/>
            <ac:spMk id="8" creationId="{75004EE9-446B-F0F9-153D-C751F56F881B}"/>
          </ac:spMkLst>
        </pc:spChg>
        <pc:spChg chg="mod">
          <ac:chgData name="Adam Roumani" userId="d287495b3e7f2ddf" providerId="LiveId" clId="{44D67BFE-C820-40C4-9302-C471393D2F7B}" dt="2024-11-26T08:49:31.541" v="926"/>
          <ac:spMkLst>
            <pc:docMk/>
            <pc:sldMk cId="1632680034" sldId="302"/>
            <ac:spMk id="9" creationId="{FF41D80A-AB5C-66A5-7E0D-DB90C9C19545}"/>
          </ac:spMkLst>
        </pc:spChg>
        <pc:spChg chg="mod">
          <ac:chgData name="Adam Roumani" userId="d287495b3e7f2ddf" providerId="LiveId" clId="{44D67BFE-C820-40C4-9302-C471393D2F7B}" dt="2024-11-26T08:51:26.776" v="1101" actId="14100"/>
          <ac:spMkLst>
            <pc:docMk/>
            <pc:sldMk cId="1632680034" sldId="302"/>
            <ac:spMk id="12" creationId="{FB8C75ED-E48E-0709-1B79-9A2E2E979630}"/>
          </ac:spMkLst>
        </pc:spChg>
        <pc:spChg chg="mod">
          <ac:chgData name="Adam Roumani" userId="d287495b3e7f2ddf" providerId="LiveId" clId="{44D67BFE-C820-40C4-9302-C471393D2F7B}" dt="2024-11-26T08:50:37.489" v="1044"/>
          <ac:spMkLst>
            <pc:docMk/>
            <pc:sldMk cId="1632680034" sldId="302"/>
            <ac:spMk id="13" creationId="{65976701-4A7F-B767-D786-19E091AEC520}"/>
          </ac:spMkLst>
        </pc:spChg>
        <pc:spChg chg="mod">
          <ac:chgData name="Adam Roumani" userId="d287495b3e7f2ddf" providerId="LiveId" clId="{44D67BFE-C820-40C4-9302-C471393D2F7B}" dt="2024-11-26T21:27:30.912" v="2144" actId="14100"/>
          <ac:spMkLst>
            <pc:docMk/>
            <pc:sldMk cId="1632680034" sldId="302"/>
            <ac:spMk id="16" creationId="{4ABB4237-891F-6EA0-0654-53D97B2AB0E1}"/>
          </ac:spMkLst>
        </pc:spChg>
        <pc:spChg chg="mod">
          <ac:chgData name="Adam Roumani" userId="d287495b3e7f2ddf" providerId="LiveId" clId="{44D67BFE-C820-40C4-9302-C471393D2F7B}" dt="2024-11-26T08:52:13.434" v="1105"/>
          <ac:spMkLst>
            <pc:docMk/>
            <pc:sldMk cId="1632680034" sldId="302"/>
            <ac:spMk id="17" creationId="{8D9C6BFD-4042-BD58-C5A0-FC7263A8F680}"/>
          </ac:spMkLst>
        </pc:spChg>
        <pc:grpChg chg="add mod">
          <ac:chgData name="Adam Roumani" userId="d287495b3e7f2ddf" providerId="LiveId" clId="{44D67BFE-C820-40C4-9302-C471393D2F7B}" dt="2024-11-26T08:51:41.111" v="1104" actId="1076"/>
          <ac:grpSpMkLst>
            <pc:docMk/>
            <pc:sldMk cId="1632680034" sldId="302"/>
            <ac:grpSpMk id="7" creationId="{67A93A7E-88A8-D3D7-B7E6-3D9A55969F80}"/>
          </ac:grpSpMkLst>
        </pc:grpChg>
        <pc:grpChg chg="add mod">
          <ac:chgData name="Adam Roumani" userId="d287495b3e7f2ddf" providerId="LiveId" clId="{44D67BFE-C820-40C4-9302-C471393D2F7B}" dt="2024-11-26T08:51:34.815" v="1103" actId="1076"/>
          <ac:grpSpMkLst>
            <pc:docMk/>
            <pc:sldMk cId="1632680034" sldId="302"/>
            <ac:grpSpMk id="11" creationId="{7B2B14E3-D454-51D6-F38E-2716618D5CB0}"/>
          </ac:grpSpMkLst>
        </pc:grpChg>
        <pc:grpChg chg="add mod">
          <ac:chgData name="Adam Roumani" userId="d287495b3e7f2ddf" providerId="LiveId" clId="{44D67BFE-C820-40C4-9302-C471393D2F7B}" dt="2024-11-26T21:27:28.124" v="2143" actId="1076"/>
          <ac:grpSpMkLst>
            <pc:docMk/>
            <pc:sldMk cId="1632680034" sldId="302"/>
            <ac:grpSpMk id="15" creationId="{5FDD25B0-8882-5467-9089-AF9D0F1AC70D}"/>
          </ac:grpSpMkLst>
        </pc:grpChg>
        <pc:picChg chg="mod">
          <ac:chgData name="Adam Roumani" userId="d287495b3e7f2ddf" providerId="LiveId" clId="{44D67BFE-C820-40C4-9302-C471393D2F7B}" dt="2024-11-26T08:49:31.541" v="926"/>
          <ac:picMkLst>
            <pc:docMk/>
            <pc:sldMk cId="1632680034" sldId="302"/>
            <ac:picMk id="10" creationId="{A09048A9-BB55-33CB-485C-205D59809F0D}"/>
          </ac:picMkLst>
        </pc:picChg>
        <pc:picChg chg="mod">
          <ac:chgData name="Adam Roumani" userId="d287495b3e7f2ddf" providerId="LiveId" clId="{44D67BFE-C820-40C4-9302-C471393D2F7B}" dt="2024-11-26T08:50:37.489" v="1044"/>
          <ac:picMkLst>
            <pc:docMk/>
            <pc:sldMk cId="1632680034" sldId="302"/>
            <ac:picMk id="14" creationId="{34C8EA1F-3F6E-0213-5F1D-B48EB2C273B2}"/>
          </ac:picMkLst>
        </pc:picChg>
        <pc:picChg chg="mod">
          <ac:chgData name="Adam Roumani" userId="d287495b3e7f2ddf" providerId="LiveId" clId="{44D67BFE-C820-40C4-9302-C471393D2F7B}" dt="2024-11-26T08:52:13.434" v="1105"/>
          <ac:picMkLst>
            <pc:docMk/>
            <pc:sldMk cId="1632680034" sldId="302"/>
            <ac:picMk id="18" creationId="{7F7AA8DD-60AA-C9C9-2861-C0BB9EB4F6D7}"/>
          </ac:picMkLst>
        </pc:picChg>
      </pc:sldChg>
      <pc:sldChg chg="addSp delSp modSp new mod modAnim">
        <pc:chgData name="Adam Roumani" userId="d287495b3e7f2ddf" providerId="LiveId" clId="{44D67BFE-C820-40C4-9302-C471393D2F7B}" dt="2024-11-26T08:59:32.617" v="1532" actId="20577"/>
        <pc:sldMkLst>
          <pc:docMk/>
          <pc:sldMk cId="1767269236" sldId="303"/>
        </pc:sldMkLst>
        <pc:spChg chg="mod">
          <ac:chgData name="Adam Roumani" userId="d287495b3e7f2ddf" providerId="LiveId" clId="{44D67BFE-C820-40C4-9302-C471393D2F7B}" dt="2024-11-26T08:55:34.694" v="1274"/>
          <ac:spMkLst>
            <pc:docMk/>
            <pc:sldMk cId="1767269236" sldId="303"/>
            <ac:spMk id="2" creationId="{4536DAB8-E723-C92C-1E0B-57E5CFBF100C}"/>
          </ac:spMkLst>
        </pc:spChg>
        <pc:spChg chg="del">
          <ac:chgData name="Adam Roumani" userId="d287495b3e7f2ddf" providerId="LiveId" clId="{44D67BFE-C820-40C4-9302-C471393D2F7B}" dt="2024-11-26T08:56:09.186" v="1277" actId="478"/>
          <ac:spMkLst>
            <pc:docMk/>
            <pc:sldMk cId="1767269236" sldId="303"/>
            <ac:spMk id="3" creationId="{9087C279-CF4D-20CA-A32B-E2C0D06EEEEC}"/>
          </ac:spMkLst>
        </pc:spChg>
        <pc:spChg chg="mod">
          <ac:chgData name="Adam Roumani" userId="d287495b3e7f2ddf" providerId="LiveId" clId="{44D67BFE-C820-40C4-9302-C471393D2F7B}" dt="2024-11-26T08:55:41.175" v="1276" actId="20577"/>
          <ac:spMkLst>
            <pc:docMk/>
            <pc:sldMk cId="1767269236" sldId="303"/>
            <ac:spMk id="6" creationId="{752F05EC-8E75-606F-480D-8AA08369EBA2}"/>
          </ac:spMkLst>
        </pc:spChg>
        <pc:spChg chg="mod">
          <ac:chgData name="Adam Roumani" userId="d287495b3e7f2ddf" providerId="LiveId" clId="{44D67BFE-C820-40C4-9302-C471393D2F7B}" dt="2024-11-26T08:57:58.393" v="1435" actId="14100"/>
          <ac:spMkLst>
            <pc:docMk/>
            <pc:sldMk cId="1767269236" sldId="303"/>
            <ac:spMk id="8" creationId="{88191910-D80E-79F1-D9A7-315B3FCADB32}"/>
          </ac:spMkLst>
        </pc:spChg>
        <pc:spChg chg="mod">
          <ac:chgData name="Adam Roumani" userId="d287495b3e7f2ddf" providerId="LiveId" clId="{44D67BFE-C820-40C4-9302-C471393D2F7B}" dt="2024-11-26T08:56:09.617" v="1278"/>
          <ac:spMkLst>
            <pc:docMk/>
            <pc:sldMk cId="1767269236" sldId="303"/>
            <ac:spMk id="9" creationId="{98503086-CD07-F919-14DE-10923B61BF17}"/>
          </ac:spMkLst>
        </pc:spChg>
        <pc:spChg chg="mod">
          <ac:chgData name="Adam Roumani" userId="d287495b3e7f2ddf" providerId="LiveId" clId="{44D67BFE-C820-40C4-9302-C471393D2F7B}" dt="2024-11-26T08:57:46.414" v="1432" actId="20577"/>
          <ac:spMkLst>
            <pc:docMk/>
            <pc:sldMk cId="1767269236" sldId="303"/>
            <ac:spMk id="12" creationId="{42D05088-0441-F3A5-E868-34F418AF700E}"/>
          </ac:spMkLst>
        </pc:spChg>
        <pc:spChg chg="mod">
          <ac:chgData name="Adam Roumani" userId="d287495b3e7f2ddf" providerId="LiveId" clId="{44D67BFE-C820-40C4-9302-C471393D2F7B}" dt="2024-11-26T08:57:03.356" v="1364"/>
          <ac:spMkLst>
            <pc:docMk/>
            <pc:sldMk cId="1767269236" sldId="303"/>
            <ac:spMk id="13" creationId="{E198BC66-17BC-79BA-2A45-DAFEBCCDC571}"/>
          </ac:spMkLst>
        </pc:spChg>
        <pc:spChg chg="mod">
          <ac:chgData name="Adam Roumani" userId="d287495b3e7f2ddf" providerId="LiveId" clId="{44D67BFE-C820-40C4-9302-C471393D2F7B}" dt="2024-11-26T08:58:19.724" v="1495" actId="20577"/>
          <ac:spMkLst>
            <pc:docMk/>
            <pc:sldMk cId="1767269236" sldId="303"/>
            <ac:spMk id="16" creationId="{1187C826-8728-9E59-ABD9-164BF5525FCE}"/>
          </ac:spMkLst>
        </pc:spChg>
        <pc:spChg chg="mod">
          <ac:chgData name="Adam Roumani" userId="d287495b3e7f2ddf" providerId="LiveId" clId="{44D67BFE-C820-40C4-9302-C471393D2F7B}" dt="2024-11-26T08:57:49.100" v="1433"/>
          <ac:spMkLst>
            <pc:docMk/>
            <pc:sldMk cId="1767269236" sldId="303"/>
            <ac:spMk id="17" creationId="{FB430786-D070-D213-3A54-BE75F472FF60}"/>
          </ac:spMkLst>
        </pc:spChg>
        <pc:spChg chg="mod">
          <ac:chgData name="Adam Roumani" userId="d287495b3e7f2ddf" providerId="LiveId" clId="{44D67BFE-C820-40C4-9302-C471393D2F7B}" dt="2024-11-26T08:59:32.617" v="1532" actId="20577"/>
          <ac:spMkLst>
            <pc:docMk/>
            <pc:sldMk cId="1767269236" sldId="303"/>
            <ac:spMk id="20" creationId="{842F0F3E-8545-870C-A375-0F9B837884B0}"/>
          </ac:spMkLst>
        </pc:spChg>
        <pc:spChg chg="mod">
          <ac:chgData name="Adam Roumani" userId="d287495b3e7f2ddf" providerId="LiveId" clId="{44D67BFE-C820-40C4-9302-C471393D2F7B}" dt="2024-11-26T08:59:22.405" v="1497"/>
          <ac:spMkLst>
            <pc:docMk/>
            <pc:sldMk cId="1767269236" sldId="303"/>
            <ac:spMk id="21" creationId="{7B72A2BB-4464-37C3-EBFF-7B394411D463}"/>
          </ac:spMkLst>
        </pc:spChg>
        <pc:grpChg chg="add mod">
          <ac:chgData name="Adam Roumani" userId="d287495b3e7f2ddf" providerId="LiveId" clId="{44D67BFE-C820-40C4-9302-C471393D2F7B}" dt="2024-11-26T08:59:18.659" v="1496" actId="1076"/>
          <ac:grpSpMkLst>
            <pc:docMk/>
            <pc:sldMk cId="1767269236" sldId="303"/>
            <ac:grpSpMk id="7" creationId="{379EFD60-752D-BD73-1EBF-C07576A08054}"/>
          </ac:grpSpMkLst>
        </pc:grpChg>
        <pc:grpChg chg="add mod">
          <ac:chgData name="Adam Roumani" userId="d287495b3e7f2ddf" providerId="LiveId" clId="{44D67BFE-C820-40C4-9302-C471393D2F7B}" dt="2024-11-26T08:59:18.659" v="1496" actId="1076"/>
          <ac:grpSpMkLst>
            <pc:docMk/>
            <pc:sldMk cId="1767269236" sldId="303"/>
            <ac:grpSpMk id="11" creationId="{AFAE1030-21E9-4406-2B7C-8A2F8B558188}"/>
          </ac:grpSpMkLst>
        </pc:grpChg>
        <pc:grpChg chg="add mod">
          <ac:chgData name="Adam Roumani" userId="d287495b3e7f2ddf" providerId="LiveId" clId="{44D67BFE-C820-40C4-9302-C471393D2F7B}" dt="2024-11-26T08:59:18.659" v="1496" actId="1076"/>
          <ac:grpSpMkLst>
            <pc:docMk/>
            <pc:sldMk cId="1767269236" sldId="303"/>
            <ac:grpSpMk id="15" creationId="{291BD4E3-33A8-3324-32BC-CED03788093D}"/>
          </ac:grpSpMkLst>
        </pc:grpChg>
        <pc:grpChg chg="add mod">
          <ac:chgData name="Adam Roumani" userId="d287495b3e7f2ddf" providerId="LiveId" clId="{44D67BFE-C820-40C4-9302-C471393D2F7B}" dt="2024-11-26T08:59:25.366" v="1498" actId="1076"/>
          <ac:grpSpMkLst>
            <pc:docMk/>
            <pc:sldMk cId="1767269236" sldId="303"/>
            <ac:grpSpMk id="19" creationId="{1FFED19F-55C1-EE64-002A-71489928239E}"/>
          </ac:grpSpMkLst>
        </pc:grpChg>
        <pc:picChg chg="mod">
          <ac:chgData name="Adam Roumani" userId="d287495b3e7f2ddf" providerId="LiveId" clId="{44D67BFE-C820-40C4-9302-C471393D2F7B}" dt="2024-11-26T08:56:09.617" v="1278"/>
          <ac:picMkLst>
            <pc:docMk/>
            <pc:sldMk cId="1767269236" sldId="303"/>
            <ac:picMk id="10" creationId="{318B9482-23A8-09F3-6912-B2FD8C094361}"/>
          </ac:picMkLst>
        </pc:picChg>
        <pc:picChg chg="mod">
          <ac:chgData name="Adam Roumani" userId="d287495b3e7f2ddf" providerId="LiveId" clId="{44D67BFE-C820-40C4-9302-C471393D2F7B}" dt="2024-11-26T08:57:03.356" v="1364"/>
          <ac:picMkLst>
            <pc:docMk/>
            <pc:sldMk cId="1767269236" sldId="303"/>
            <ac:picMk id="14" creationId="{995ABED9-1D46-B55B-C99D-96756D320970}"/>
          </ac:picMkLst>
        </pc:picChg>
        <pc:picChg chg="mod">
          <ac:chgData name="Adam Roumani" userId="d287495b3e7f2ddf" providerId="LiveId" clId="{44D67BFE-C820-40C4-9302-C471393D2F7B}" dt="2024-11-26T08:57:49.100" v="1433"/>
          <ac:picMkLst>
            <pc:docMk/>
            <pc:sldMk cId="1767269236" sldId="303"/>
            <ac:picMk id="18" creationId="{155C3F71-5092-13C1-F026-FFA6EBBC076F}"/>
          </ac:picMkLst>
        </pc:picChg>
        <pc:picChg chg="mod">
          <ac:chgData name="Adam Roumani" userId="d287495b3e7f2ddf" providerId="LiveId" clId="{44D67BFE-C820-40C4-9302-C471393D2F7B}" dt="2024-11-26T08:59:22.405" v="1497"/>
          <ac:picMkLst>
            <pc:docMk/>
            <pc:sldMk cId="1767269236" sldId="303"/>
            <ac:picMk id="22" creationId="{350E0E8C-3558-6431-BD9E-D1312165FB9F}"/>
          </ac:picMkLst>
        </pc:picChg>
      </pc:sldChg>
      <pc:sldChg chg="addSp delSp modSp new mod modAnim">
        <pc:chgData name="Adam Roumani" userId="d287495b3e7f2ddf" providerId="LiveId" clId="{44D67BFE-C820-40C4-9302-C471393D2F7B}" dt="2024-11-26T21:30:06.536" v="2318" actId="1036"/>
        <pc:sldMkLst>
          <pc:docMk/>
          <pc:sldMk cId="2330105803" sldId="304"/>
        </pc:sldMkLst>
        <pc:spChg chg="mod">
          <ac:chgData name="Adam Roumani" userId="d287495b3e7f2ddf" providerId="LiveId" clId="{44D67BFE-C820-40C4-9302-C471393D2F7B}" dt="2024-11-26T21:14:23.319" v="1534"/>
          <ac:spMkLst>
            <pc:docMk/>
            <pc:sldMk cId="2330105803" sldId="304"/>
            <ac:spMk id="2" creationId="{019ADED2-F0FF-514E-F63D-3D051837A3C2}"/>
          </ac:spMkLst>
        </pc:spChg>
        <pc:spChg chg="del">
          <ac:chgData name="Adam Roumani" userId="d287495b3e7f2ddf" providerId="LiveId" clId="{44D67BFE-C820-40C4-9302-C471393D2F7B}" dt="2024-11-26T21:17:49.547" v="1591" actId="478"/>
          <ac:spMkLst>
            <pc:docMk/>
            <pc:sldMk cId="2330105803" sldId="304"/>
            <ac:spMk id="3" creationId="{D649CDBF-8D9B-BB0A-638B-45E1B774FBA9}"/>
          </ac:spMkLst>
        </pc:spChg>
        <pc:spChg chg="mod">
          <ac:chgData name="Adam Roumani" userId="d287495b3e7f2ddf" providerId="LiveId" clId="{44D67BFE-C820-40C4-9302-C471393D2F7B}" dt="2024-11-26T21:17:36.663" v="1590" actId="20577"/>
          <ac:spMkLst>
            <pc:docMk/>
            <pc:sldMk cId="2330105803" sldId="304"/>
            <ac:spMk id="6" creationId="{C3380D26-7940-2F3E-A22F-9CFC55504ECA}"/>
          </ac:spMkLst>
        </pc:spChg>
        <pc:spChg chg="mod">
          <ac:chgData name="Adam Roumani" userId="d287495b3e7f2ddf" providerId="LiveId" clId="{44D67BFE-C820-40C4-9302-C471393D2F7B}" dt="2024-11-26T21:18:05.963" v="1660" actId="20577"/>
          <ac:spMkLst>
            <pc:docMk/>
            <pc:sldMk cId="2330105803" sldId="304"/>
            <ac:spMk id="8" creationId="{449DDB25-7769-DC7E-4C2D-971B891E363A}"/>
          </ac:spMkLst>
        </pc:spChg>
        <pc:spChg chg="mod">
          <ac:chgData name="Adam Roumani" userId="d287495b3e7f2ddf" providerId="LiveId" clId="{44D67BFE-C820-40C4-9302-C471393D2F7B}" dt="2024-11-26T21:17:49.878" v="1592"/>
          <ac:spMkLst>
            <pc:docMk/>
            <pc:sldMk cId="2330105803" sldId="304"/>
            <ac:spMk id="9" creationId="{7F5904BF-D832-F57F-15E8-3D2931B890FC}"/>
          </ac:spMkLst>
        </pc:spChg>
        <pc:spChg chg="mod">
          <ac:chgData name="Adam Roumani" userId="d287495b3e7f2ddf" providerId="LiveId" clId="{44D67BFE-C820-40C4-9302-C471393D2F7B}" dt="2024-11-26T21:25:09.407" v="2067" actId="14100"/>
          <ac:spMkLst>
            <pc:docMk/>
            <pc:sldMk cId="2330105803" sldId="304"/>
            <ac:spMk id="12" creationId="{D4EDC010-F687-C7C4-D462-81FB76C35F99}"/>
          </ac:spMkLst>
        </pc:spChg>
        <pc:spChg chg="mod">
          <ac:chgData name="Adam Roumani" userId="d287495b3e7f2ddf" providerId="LiveId" clId="{44D67BFE-C820-40C4-9302-C471393D2F7B}" dt="2024-11-26T21:20:29.124" v="1661"/>
          <ac:spMkLst>
            <pc:docMk/>
            <pc:sldMk cId="2330105803" sldId="304"/>
            <ac:spMk id="13" creationId="{8AE3E08B-DE10-6CD8-59C5-AB1411D10F16}"/>
          </ac:spMkLst>
        </pc:spChg>
        <pc:spChg chg="add mod">
          <ac:chgData name="Adam Roumani" userId="d287495b3e7f2ddf" providerId="LiveId" clId="{44D67BFE-C820-40C4-9302-C471393D2F7B}" dt="2024-11-26T21:30:06.536" v="2318" actId="1036"/>
          <ac:spMkLst>
            <pc:docMk/>
            <pc:sldMk cId="2330105803" sldId="304"/>
            <ac:spMk id="15" creationId="{AE9A235E-3203-76B3-8CA4-9FDD72384528}"/>
          </ac:spMkLst>
        </pc:spChg>
        <pc:grpChg chg="add mod">
          <ac:chgData name="Adam Roumani" userId="d287495b3e7f2ddf" providerId="LiveId" clId="{44D67BFE-C820-40C4-9302-C471393D2F7B}" dt="2024-11-26T21:22:54.542" v="1932" actId="1035"/>
          <ac:grpSpMkLst>
            <pc:docMk/>
            <pc:sldMk cId="2330105803" sldId="304"/>
            <ac:grpSpMk id="7" creationId="{E2FA2E16-7315-F8A5-C6A3-2795967760E3}"/>
          </ac:grpSpMkLst>
        </pc:grpChg>
        <pc:grpChg chg="add mod">
          <ac:chgData name="Adam Roumani" userId="d287495b3e7f2ddf" providerId="LiveId" clId="{44D67BFE-C820-40C4-9302-C471393D2F7B}" dt="2024-11-26T21:22:54.542" v="1932" actId="1035"/>
          <ac:grpSpMkLst>
            <pc:docMk/>
            <pc:sldMk cId="2330105803" sldId="304"/>
            <ac:grpSpMk id="11" creationId="{4419B99D-126F-28CB-F120-3EBD8048D50D}"/>
          </ac:grpSpMkLst>
        </pc:grpChg>
        <pc:picChg chg="mod">
          <ac:chgData name="Adam Roumani" userId="d287495b3e7f2ddf" providerId="LiveId" clId="{44D67BFE-C820-40C4-9302-C471393D2F7B}" dt="2024-11-26T21:17:49.878" v="1592"/>
          <ac:picMkLst>
            <pc:docMk/>
            <pc:sldMk cId="2330105803" sldId="304"/>
            <ac:picMk id="10" creationId="{39795256-F222-302C-17C1-BC32DE2506CC}"/>
          </ac:picMkLst>
        </pc:picChg>
        <pc:picChg chg="mod">
          <ac:chgData name="Adam Roumani" userId="d287495b3e7f2ddf" providerId="LiveId" clId="{44D67BFE-C820-40C4-9302-C471393D2F7B}" dt="2024-11-26T21:20:29.124" v="1661"/>
          <ac:picMkLst>
            <pc:docMk/>
            <pc:sldMk cId="2330105803" sldId="304"/>
            <ac:picMk id="14" creationId="{264FDF14-4690-28EF-D498-5FB9DA34917B}"/>
          </ac:picMkLst>
        </pc:picChg>
      </pc:sldChg>
      <pc:sldChg chg="addSp delSp modSp new mod modAnim">
        <pc:chgData name="Adam Roumani" userId="d287495b3e7f2ddf" providerId="LiveId" clId="{44D67BFE-C820-40C4-9302-C471393D2F7B}" dt="2024-11-26T21:36:46.508" v="2630" actId="14100"/>
        <pc:sldMkLst>
          <pc:docMk/>
          <pc:sldMk cId="2598887061" sldId="305"/>
        </pc:sldMkLst>
        <pc:spChg chg="mod">
          <ac:chgData name="Adam Roumani" userId="d287495b3e7f2ddf" providerId="LiveId" clId="{44D67BFE-C820-40C4-9302-C471393D2F7B}" dt="2024-11-26T21:25:37.160" v="2069"/>
          <ac:spMkLst>
            <pc:docMk/>
            <pc:sldMk cId="2598887061" sldId="305"/>
            <ac:spMk id="2" creationId="{AEC98440-EA4D-AEBE-81D1-F030527589DE}"/>
          </ac:spMkLst>
        </pc:spChg>
        <pc:spChg chg="del">
          <ac:chgData name="Adam Roumani" userId="d287495b3e7f2ddf" providerId="LiveId" clId="{44D67BFE-C820-40C4-9302-C471393D2F7B}" dt="2024-11-26T21:28:14.621" v="2145" actId="478"/>
          <ac:spMkLst>
            <pc:docMk/>
            <pc:sldMk cId="2598887061" sldId="305"/>
            <ac:spMk id="3" creationId="{D3CDEE0A-868A-C0BD-E881-AAE402C7681A}"/>
          </ac:spMkLst>
        </pc:spChg>
        <pc:spChg chg="mod">
          <ac:chgData name="Adam Roumani" userId="d287495b3e7f2ddf" providerId="LiveId" clId="{44D67BFE-C820-40C4-9302-C471393D2F7B}" dt="2024-11-26T21:25:44.838" v="2071" actId="20577"/>
          <ac:spMkLst>
            <pc:docMk/>
            <pc:sldMk cId="2598887061" sldId="305"/>
            <ac:spMk id="6" creationId="{68CC29D4-DF23-4E83-707C-44A639A57FAC}"/>
          </ac:spMkLst>
        </pc:spChg>
        <pc:spChg chg="mod">
          <ac:chgData name="Adam Roumani" userId="d287495b3e7f2ddf" providerId="LiveId" clId="{44D67BFE-C820-40C4-9302-C471393D2F7B}" dt="2024-11-26T21:29:06.505" v="2235" actId="14100"/>
          <ac:spMkLst>
            <pc:docMk/>
            <pc:sldMk cId="2598887061" sldId="305"/>
            <ac:spMk id="8" creationId="{B57DB78B-817B-9A0A-469B-14562E19A663}"/>
          </ac:spMkLst>
        </pc:spChg>
        <pc:spChg chg="mod">
          <ac:chgData name="Adam Roumani" userId="d287495b3e7f2ddf" providerId="LiveId" clId="{44D67BFE-C820-40C4-9302-C471393D2F7B}" dt="2024-11-26T21:28:16.282" v="2146"/>
          <ac:spMkLst>
            <pc:docMk/>
            <pc:sldMk cId="2598887061" sldId="305"/>
            <ac:spMk id="9" creationId="{C6884060-6B3B-E66B-DACF-3AA12F8F4B4B}"/>
          </ac:spMkLst>
        </pc:spChg>
        <pc:spChg chg="mod">
          <ac:chgData name="Adam Roumani" userId="d287495b3e7f2ddf" providerId="LiveId" clId="{44D67BFE-C820-40C4-9302-C471393D2F7B}" dt="2024-11-26T21:31:07.720" v="2477" actId="20577"/>
          <ac:spMkLst>
            <pc:docMk/>
            <pc:sldMk cId="2598887061" sldId="305"/>
            <ac:spMk id="11" creationId="{CAD570A6-D15A-1BF3-5153-557AF664D70B}"/>
          </ac:spMkLst>
        </pc:spChg>
        <pc:spChg chg="mod">
          <ac:chgData name="Adam Roumani" userId="d287495b3e7f2ddf" providerId="LiveId" clId="{44D67BFE-C820-40C4-9302-C471393D2F7B}" dt="2024-11-26T21:29:13.549" v="2236"/>
          <ac:spMkLst>
            <pc:docMk/>
            <pc:sldMk cId="2598887061" sldId="305"/>
            <ac:spMk id="12" creationId="{D42F1170-6443-BB88-F9A2-F484DB3DE9D0}"/>
          </ac:spMkLst>
        </pc:spChg>
        <pc:spChg chg="mod">
          <ac:chgData name="Adam Roumani" userId="d287495b3e7f2ddf" providerId="LiveId" clId="{44D67BFE-C820-40C4-9302-C471393D2F7B}" dt="2024-11-26T21:36:46.508" v="2630" actId="14100"/>
          <ac:spMkLst>
            <pc:docMk/>
            <pc:sldMk cId="2598887061" sldId="305"/>
            <ac:spMk id="15" creationId="{2FD8B059-0137-DE9E-35C7-D6D2F7AFAE20}"/>
          </ac:spMkLst>
        </pc:spChg>
        <pc:spChg chg="mod">
          <ac:chgData name="Adam Roumani" userId="d287495b3e7f2ddf" providerId="LiveId" clId="{44D67BFE-C820-40C4-9302-C471393D2F7B}" dt="2024-11-26T21:33:35.055" v="2478"/>
          <ac:spMkLst>
            <pc:docMk/>
            <pc:sldMk cId="2598887061" sldId="305"/>
            <ac:spMk id="16" creationId="{7A882092-F426-2ACB-B17C-0999D52CE8A3}"/>
          </ac:spMkLst>
        </pc:spChg>
        <pc:grpChg chg="add mod">
          <ac:chgData name="Adam Roumani" userId="d287495b3e7f2ddf" providerId="LiveId" clId="{44D67BFE-C820-40C4-9302-C471393D2F7B}" dt="2024-11-26T21:29:23.273" v="2242" actId="1035"/>
          <ac:grpSpMkLst>
            <pc:docMk/>
            <pc:sldMk cId="2598887061" sldId="305"/>
            <ac:grpSpMk id="7" creationId="{5A7F4CE2-4A75-7AAD-0D22-7E854AA05EE7}"/>
          </ac:grpSpMkLst>
        </pc:grpChg>
        <pc:grpChg chg="add mod">
          <ac:chgData name="Adam Roumani" userId="d287495b3e7f2ddf" providerId="LiveId" clId="{44D67BFE-C820-40C4-9302-C471393D2F7B}" dt="2024-11-26T21:29:26.969" v="2243" actId="1076"/>
          <ac:grpSpMkLst>
            <pc:docMk/>
            <pc:sldMk cId="2598887061" sldId="305"/>
            <ac:grpSpMk id="10" creationId="{B8593B75-A3AE-A442-9D3A-94B920979367}"/>
          </ac:grpSpMkLst>
        </pc:grpChg>
        <pc:grpChg chg="add mod">
          <ac:chgData name="Adam Roumani" userId="d287495b3e7f2ddf" providerId="LiveId" clId="{44D67BFE-C820-40C4-9302-C471393D2F7B}" dt="2024-11-26T21:33:41.770" v="2479" actId="1076"/>
          <ac:grpSpMkLst>
            <pc:docMk/>
            <pc:sldMk cId="2598887061" sldId="305"/>
            <ac:grpSpMk id="14" creationId="{9AC3A4B1-FFC7-D200-BBEA-D4B6BCA9B193}"/>
          </ac:grpSpMkLst>
        </pc:grpChg>
        <pc:picChg chg="mod">
          <ac:chgData name="Adam Roumani" userId="d287495b3e7f2ddf" providerId="LiveId" clId="{44D67BFE-C820-40C4-9302-C471393D2F7B}" dt="2024-11-26T21:29:13.549" v="2236"/>
          <ac:picMkLst>
            <pc:docMk/>
            <pc:sldMk cId="2598887061" sldId="305"/>
            <ac:picMk id="13" creationId="{548EFFC6-E481-5B85-790F-7AF8A5588E61}"/>
          </ac:picMkLst>
        </pc:picChg>
        <pc:picChg chg="mod">
          <ac:chgData name="Adam Roumani" userId="d287495b3e7f2ddf" providerId="LiveId" clId="{44D67BFE-C820-40C4-9302-C471393D2F7B}" dt="2024-11-26T21:33:35.055" v="2478"/>
          <ac:picMkLst>
            <pc:docMk/>
            <pc:sldMk cId="2598887061" sldId="305"/>
            <ac:picMk id="17" creationId="{3812AE94-FF2F-C6D2-D0E1-18EDCCF2628B}"/>
          </ac:picMkLst>
        </pc:picChg>
      </pc:sldChg>
      <pc:sldChg chg="addSp delSp modSp new mod modAnim">
        <pc:chgData name="Adam Roumani" userId="d287495b3e7f2ddf" providerId="LiveId" clId="{44D67BFE-C820-40C4-9302-C471393D2F7B}" dt="2024-11-26T21:55:56.292" v="3075" actId="1035"/>
        <pc:sldMkLst>
          <pc:docMk/>
          <pc:sldMk cId="2839735705" sldId="306"/>
        </pc:sldMkLst>
        <pc:spChg chg="mod">
          <ac:chgData name="Adam Roumani" userId="d287495b3e7f2ddf" providerId="LiveId" clId="{44D67BFE-C820-40C4-9302-C471393D2F7B}" dt="2024-11-26T21:39:38.169" v="2632"/>
          <ac:spMkLst>
            <pc:docMk/>
            <pc:sldMk cId="2839735705" sldId="306"/>
            <ac:spMk id="2" creationId="{D1CC7CBA-3773-1B80-E19E-520E37B86554}"/>
          </ac:spMkLst>
        </pc:spChg>
        <pc:spChg chg="del">
          <ac:chgData name="Adam Roumani" userId="d287495b3e7f2ddf" providerId="LiveId" clId="{44D67BFE-C820-40C4-9302-C471393D2F7B}" dt="2024-11-26T21:40:35.028" v="2635" actId="478"/>
          <ac:spMkLst>
            <pc:docMk/>
            <pc:sldMk cId="2839735705" sldId="306"/>
            <ac:spMk id="3" creationId="{34360F80-8E84-5FF7-327C-818C82EAF06A}"/>
          </ac:spMkLst>
        </pc:spChg>
        <pc:spChg chg="mod">
          <ac:chgData name="Adam Roumani" userId="d287495b3e7f2ddf" providerId="LiveId" clId="{44D67BFE-C820-40C4-9302-C471393D2F7B}" dt="2024-11-26T21:39:45.564" v="2634" actId="20577"/>
          <ac:spMkLst>
            <pc:docMk/>
            <pc:sldMk cId="2839735705" sldId="306"/>
            <ac:spMk id="6" creationId="{EA43FE6A-731F-2676-C38B-25EB3D47F80F}"/>
          </ac:spMkLst>
        </pc:spChg>
        <pc:spChg chg="mod">
          <ac:chgData name="Adam Roumani" userId="d287495b3e7f2ddf" providerId="LiveId" clId="{44D67BFE-C820-40C4-9302-C471393D2F7B}" dt="2024-11-26T21:44:44.843" v="2739" actId="14100"/>
          <ac:spMkLst>
            <pc:docMk/>
            <pc:sldMk cId="2839735705" sldId="306"/>
            <ac:spMk id="8" creationId="{2549857A-6E7E-8874-412A-5991FDBE3213}"/>
          </ac:spMkLst>
        </pc:spChg>
        <pc:spChg chg="mod">
          <ac:chgData name="Adam Roumani" userId="d287495b3e7f2ddf" providerId="LiveId" clId="{44D67BFE-C820-40C4-9302-C471393D2F7B}" dt="2024-11-26T21:41:00.793" v="2636"/>
          <ac:spMkLst>
            <pc:docMk/>
            <pc:sldMk cId="2839735705" sldId="306"/>
            <ac:spMk id="9" creationId="{4151550C-924C-37B6-8A4E-E30D7AA33C9D}"/>
          </ac:spMkLst>
        </pc:spChg>
        <pc:spChg chg="mod">
          <ac:chgData name="Adam Roumani" userId="d287495b3e7f2ddf" providerId="LiveId" clId="{44D67BFE-C820-40C4-9302-C471393D2F7B}" dt="2024-11-26T21:47:31.191" v="3067" actId="15"/>
          <ac:spMkLst>
            <pc:docMk/>
            <pc:sldMk cId="2839735705" sldId="306"/>
            <ac:spMk id="12" creationId="{4A1A8552-6CE0-F5FA-C78E-3A71543A4B7D}"/>
          </ac:spMkLst>
        </pc:spChg>
        <pc:spChg chg="mod">
          <ac:chgData name="Adam Roumani" userId="d287495b3e7f2ddf" providerId="LiveId" clId="{44D67BFE-C820-40C4-9302-C471393D2F7B}" dt="2024-11-26T21:44:47.397" v="2740"/>
          <ac:spMkLst>
            <pc:docMk/>
            <pc:sldMk cId="2839735705" sldId="306"/>
            <ac:spMk id="13" creationId="{B0D071FC-3DB0-AC33-D5A5-9BC6F916F6C4}"/>
          </ac:spMkLst>
        </pc:spChg>
        <pc:grpChg chg="add mod">
          <ac:chgData name="Adam Roumani" userId="d287495b3e7f2ddf" providerId="LiveId" clId="{44D67BFE-C820-40C4-9302-C471393D2F7B}" dt="2024-11-26T21:55:56.292" v="3075" actId="1035"/>
          <ac:grpSpMkLst>
            <pc:docMk/>
            <pc:sldMk cId="2839735705" sldId="306"/>
            <ac:grpSpMk id="7" creationId="{7DE53F45-19DD-1278-7C58-B6AF480767F1}"/>
          </ac:grpSpMkLst>
        </pc:grpChg>
        <pc:grpChg chg="add mod">
          <ac:chgData name="Adam Roumani" userId="d287495b3e7f2ddf" providerId="LiveId" clId="{44D67BFE-C820-40C4-9302-C471393D2F7B}" dt="2024-11-26T21:44:54.164" v="2741" actId="1076"/>
          <ac:grpSpMkLst>
            <pc:docMk/>
            <pc:sldMk cId="2839735705" sldId="306"/>
            <ac:grpSpMk id="11" creationId="{52B0B185-81B1-2840-BA2B-C08BDE3E7324}"/>
          </ac:grpSpMkLst>
        </pc:grpChg>
        <pc:picChg chg="mod">
          <ac:chgData name="Adam Roumani" userId="d287495b3e7f2ddf" providerId="LiveId" clId="{44D67BFE-C820-40C4-9302-C471393D2F7B}" dt="2024-11-26T21:41:00.793" v="2636"/>
          <ac:picMkLst>
            <pc:docMk/>
            <pc:sldMk cId="2839735705" sldId="306"/>
            <ac:picMk id="10" creationId="{EBB5CFB6-26A3-D76F-3F3C-E2B427145C3D}"/>
          </ac:picMkLst>
        </pc:picChg>
        <pc:picChg chg="mod">
          <ac:chgData name="Adam Roumani" userId="d287495b3e7f2ddf" providerId="LiveId" clId="{44D67BFE-C820-40C4-9302-C471393D2F7B}" dt="2024-11-26T21:44:47.397" v="2740"/>
          <ac:picMkLst>
            <pc:docMk/>
            <pc:sldMk cId="2839735705" sldId="306"/>
            <ac:picMk id="14" creationId="{147F5219-B7E5-43A1-BD4C-648BA07BADF6}"/>
          </ac:picMkLst>
        </pc:picChg>
      </pc:sldChg>
      <pc:sldChg chg="addSp delSp modSp new mod modAnim">
        <pc:chgData name="Adam Roumani" userId="d287495b3e7f2ddf" providerId="LiveId" clId="{44D67BFE-C820-40C4-9302-C471393D2F7B}" dt="2024-11-26T22:06:58.239" v="3485" actId="14100"/>
        <pc:sldMkLst>
          <pc:docMk/>
          <pc:sldMk cId="1513886610" sldId="307"/>
        </pc:sldMkLst>
        <pc:spChg chg="mod">
          <ac:chgData name="Adam Roumani" userId="d287495b3e7f2ddf" providerId="LiveId" clId="{44D67BFE-C820-40C4-9302-C471393D2F7B}" dt="2024-11-26T21:57:11.331" v="3099" actId="20577"/>
          <ac:spMkLst>
            <pc:docMk/>
            <pc:sldMk cId="1513886610" sldId="307"/>
            <ac:spMk id="2" creationId="{F39105E1-2FBD-2616-91B4-F5B75C8F7995}"/>
          </ac:spMkLst>
        </pc:spChg>
        <pc:spChg chg="del">
          <ac:chgData name="Adam Roumani" userId="d287495b3e7f2ddf" providerId="LiveId" clId="{44D67BFE-C820-40C4-9302-C471393D2F7B}" dt="2024-11-26T21:58:56.579" v="3111" actId="478"/>
          <ac:spMkLst>
            <pc:docMk/>
            <pc:sldMk cId="1513886610" sldId="307"/>
            <ac:spMk id="3" creationId="{66890237-634E-D029-D182-CAB950450027}"/>
          </ac:spMkLst>
        </pc:spChg>
        <pc:spChg chg="mod">
          <ac:chgData name="Adam Roumani" userId="d287495b3e7f2ddf" providerId="LiveId" clId="{44D67BFE-C820-40C4-9302-C471393D2F7B}" dt="2024-11-26T21:57:15.208" v="3110" actId="20577"/>
          <ac:spMkLst>
            <pc:docMk/>
            <pc:sldMk cId="1513886610" sldId="307"/>
            <ac:spMk id="6" creationId="{C43E2466-9AF3-985D-A1B1-C11F3262B114}"/>
          </ac:spMkLst>
        </pc:spChg>
        <pc:spChg chg="mod">
          <ac:chgData name="Adam Roumani" userId="d287495b3e7f2ddf" providerId="LiveId" clId="{44D67BFE-C820-40C4-9302-C471393D2F7B}" dt="2024-11-26T21:59:24.136" v="3240" actId="20577"/>
          <ac:spMkLst>
            <pc:docMk/>
            <pc:sldMk cId="1513886610" sldId="307"/>
            <ac:spMk id="8" creationId="{77C2F4E7-0B81-5B74-D08B-A9395CB9C951}"/>
          </ac:spMkLst>
        </pc:spChg>
        <pc:spChg chg="mod">
          <ac:chgData name="Adam Roumani" userId="d287495b3e7f2ddf" providerId="LiveId" clId="{44D67BFE-C820-40C4-9302-C471393D2F7B}" dt="2024-11-26T21:59:02.393" v="3112"/>
          <ac:spMkLst>
            <pc:docMk/>
            <pc:sldMk cId="1513886610" sldId="307"/>
            <ac:spMk id="9" creationId="{DBC05922-73A7-C63F-AC86-876E7D82E61C}"/>
          </ac:spMkLst>
        </pc:spChg>
        <pc:spChg chg="mod">
          <ac:chgData name="Adam Roumani" userId="d287495b3e7f2ddf" providerId="LiveId" clId="{44D67BFE-C820-40C4-9302-C471393D2F7B}" dt="2024-11-26T22:06:58.239" v="3485" actId="14100"/>
          <ac:spMkLst>
            <pc:docMk/>
            <pc:sldMk cId="1513886610" sldId="307"/>
            <ac:spMk id="12" creationId="{DD35247D-34CC-7ECB-FCE3-62B1897F2D91}"/>
          </ac:spMkLst>
        </pc:spChg>
        <pc:spChg chg="mod">
          <ac:chgData name="Adam Roumani" userId="d287495b3e7f2ddf" providerId="LiveId" clId="{44D67BFE-C820-40C4-9302-C471393D2F7B}" dt="2024-11-26T21:59:41.287" v="3242"/>
          <ac:spMkLst>
            <pc:docMk/>
            <pc:sldMk cId="1513886610" sldId="307"/>
            <ac:spMk id="13" creationId="{2BED2B17-BBE1-D4A4-827B-D5B7DC975798}"/>
          </ac:spMkLst>
        </pc:spChg>
        <pc:spChg chg="mod">
          <ac:chgData name="Adam Roumani" userId="d287495b3e7f2ddf" providerId="LiveId" clId="{44D67BFE-C820-40C4-9302-C471393D2F7B}" dt="2024-11-26T22:01:51.821" v="3363" actId="20577"/>
          <ac:spMkLst>
            <pc:docMk/>
            <pc:sldMk cId="1513886610" sldId="307"/>
            <ac:spMk id="15" creationId="{5D900FA6-F6DC-90A8-5F51-B61BC26224EE}"/>
          </ac:spMkLst>
        </pc:spChg>
        <pc:spChg chg="mod">
          <ac:chgData name="Adam Roumani" userId="d287495b3e7f2ddf" providerId="LiveId" clId="{44D67BFE-C820-40C4-9302-C471393D2F7B}" dt="2024-11-26T22:01:10.921" v="3295"/>
          <ac:spMkLst>
            <pc:docMk/>
            <pc:sldMk cId="1513886610" sldId="307"/>
            <ac:spMk id="16" creationId="{618B33CE-361D-5288-0E4C-9C1EE9BDCA2F}"/>
          </ac:spMkLst>
        </pc:spChg>
        <pc:spChg chg="mod">
          <ac:chgData name="Adam Roumani" userId="d287495b3e7f2ddf" providerId="LiveId" clId="{44D67BFE-C820-40C4-9302-C471393D2F7B}" dt="2024-11-26T22:06:53.474" v="3484" actId="14100"/>
          <ac:spMkLst>
            <pc:docMk/>
            <pc:sldMk cId="1513886610" sldId="307"/>
            <ac:spMk id="19" creationId="{D331A7E9-8B4D-C85B-F018-8331F319551B}"/>
          </ac:spMkLst>
        </pc:spChg>
        <pc:spChg chg="mod">
          <ac:chgData name="Adam Roumani" userId="d287495b3e7f2ddf" providerId="LiveId" clId="{44D67BFE-C820-40C4-9302-C471393D2F7B}" dt="2024-11-26T22:05:41.650" v="3379"/>
          <ac:spMkLst>
            <pc:docMk/>
            <pc:sldMk cId="1513886610" sldId="307"/>
            <ac:spMk id="20" creationId="{6A6249E0-DD9F-78C2-923B-E215E4184F5D}"/>
          </ac:spMkLst>
        </pc:spChg>
        <pc:grpChg chg="add mod">
          <ac:chgData name="Adam Roumani" userId="d287495b3e7f2ddf" providerId="LiveId" clId="{44D67BFE-C820-40C4-9302-C471393D2F7B}" dt="2024-11-26T22:05:32.465" v="3378" actId="1076"/>
          <ac:grpSpMkLst>
            <pc:docMk/>
            <pc:sldMk cId="1513886610" sldId="307"/>
            <ac:grpSpMk id="7" creationId="{5F836DC1-A699-D4A4-CA46-C2CA101611D1}"/>
          </ac:grpSpMkLst>
        </pc:grpChg>
        <pc:grpChg chg="add mod">
          <ac:chgData name="Adam Roumani" userId="d287495b3e7f2ddf" providerId="LiveId" clId="{44D67BFE-C820-40C4-9302-C471393D2F7B}" dt="2024-11-26T22:05:32.465" v="3378" actId="1076"/>
          <ac:grpSpMkLst>
            <pc:docMk/>
            <pc:sldMk cId="1513886610" sldId="307"/>
            <ac:grpSpMk id="11" creationId="{B8ABB10F-0800-F5B8-620E-13A660FD3266}"/>
          </ac:grpSpMkLst>
        </pc:grpChg>
        <pc:grpChg chg="add mod">
          <ac:chgData name="Adam Roumani" userId="d287495b3e7f2ddf" providerId="LiveId" clId="{44D67BFE-C820-40C4-9302-C471393D2F7B}" dt="2024-11-26T22:05:32.465" v="3378" actId="1076"/>
          <ac:grpSpMkLst>
            <pc:docMk/>
            <pc:sldMk cId="1513886610" sldId="307"/>
            <ac:grpSpMk id="14" creationId="{A1CD8F4E-01FB-1534-2E76-8535B638E877}"/>
          </ac:grpSpMkLst>
        </pc:grpChg>
        <pc:grpChg chg="add mod">
          <ac:chgData name="Adam Roumani" userId="d287495b3e7f2ddf" providerId="LiveId" clId="{44D67BFE-C820-40C4-9302-C471393D2F7B}" dt="2024-11-26T22:05:46.629" v="3380" actId="1076"/>
          <ac:grpSpMkLst>
            <pc:docMk/>
            <pc:sldMk cId="1513886610" sldId="307"/>
            <ac:grpSpMk id="18" creationId="{582733C1-26A4-BCA2-649B-D334468BD462}"/>
          </ac:grpSpMkLst>
        </pc:grpChg>
        <pc:picChg chg="mod">
          <ac:chgData name="Adam Roumani" userId="d287495b3e7f2ddf" providerId="LiveId" clId="{44D67BFE-C820-40C4-9302-C471393D2F7B}" dt="2024-11-26T21:59:02.393" v="3112"/>
          <ac:picMkLst>
            <pc:docMk/>
            <pc:sldMk cId="1513886610" sldId="307"/>
            <ac:picMk id="10" creationId="{17FC0486-D7B6-1241-AC8E-2127E4C17856}"/>
          </ac:picMkLst>
        </pc:picChg>
        <pc:picChg chg="mod">
          <ac:chgData name="Adam Roumani" userId="d287495b3e7f2ddf" providerId="LiveId" clId="{44D67BFE-C820-40C4-9302-C471393D2F7B}" dt="2024-11-26T22:01:10.921" v="3295"/>
          <ac:picMkLst>
            <pc:docMk/>
            <pc:sldMk cId="1513886610" sldId="307"/>
            <ac:picMk id="17" creationId="{06F28769-317B-AEBD-BC6C-DB066AA34F2F}"/>
          </ac:picMkLst>
        </pc:picChg>
        <pc:picChg chg="mod">
          <ac:chgData name="Adam Roumani" userId="d287495b3e7f2ddf" providerId="LiveId" clId="{44D67BFE-C820-40C4-9302-C471393D2F7B}" dt="2024-11-26T22:05:41.650" v="3379"/>
          <ac:picMkLst>
            <pc:docMk/>
            <pc:sldMk cId="1513886610" sldId="307"/>
            <ac:picMk id="21" creationId="{ABEEB9A1-1239-6E38-D60D-569E08F5B246}"/>
          </ac:picMkLst>
        </pc:picChg>
      </pc:sldChg>
      <pc:sldChg chg="addSp delSp modSp new mod">
        <pc:chgData name="Adam Roumani" userId="d287495b3e7f2ddf" providerId="LiveId" clId="{44D67BFE-C820-40C4-9302-C471393D2F7B}" dt="2024-11-26T22:05:00.100" v="3376" actId="1076"/>
        <pc:sldMkLst>
          <pc:docMk/>
          <pc:sldMk cId="2640355946" sldId="308"/>
        </pc:sldMkLst>
        <pc:spChg chg="mod">
          <ac:chgData name="Adam Roumani" userId="d287495b3e7f2ddf" providerId="LiveId" clId="{44D67BFE-C820-40C4-9302-C471393D2F7B}" dt="2024-11-26T22:02:02.220" v="3365"/>
          <ac:spMkLst>
            <pc:docMk/>
            <pc:sldMk cId="2640355946" sldId="308"/>
            <ac:spMk id="2" creationId="{8CDCB802-AC54-5602-A084-0E04B3BC015C}"/>
          </ac:spMkLst>
        </pc:spChg>
        <pc:spChg chg="del">
          <ac:chgData name="Adam Roumani" userId="d287495b3e7f2ddf" providerId="LiveId" clId="{44D67BFE-C820-40C4-9302-C471393D2F7B}" dt="2024-11-26T22:02:11.502" v="3368" actId="478"/>
          <ac:spMkLst>
            <pc:docMk/>
            <pc:sldMk cId="2640355946" sldId="308"/>
            <ac:spMk id="3" creationId="{52B46EEB-5025-C880-9745-38EA2E556F9B}"/>
          </ac:spMkLst>
        </pc:spChg>
        <pc:spChg chg="mod">
          <ac:chgData name="Adam Roumani" userId="d287495b3e7f2ddf" providerId="LiveId" clId="{44D67BFE-C820-40C4-9302-C471393D2F7B}" dt="2024-11-26T22:02:08.501" v="3367" actId="20577"/>
          <ac:spMkLst>
            <pc:docMk/>
            <pc:sldMk cId="2640355946" sldId="308"/>
            <ac:spMk id="6" creationId="{AB6A00EF-CF84-DB09-0033-A1D3A51EA333}"/>
          </ac:spMkLst>
        </pc:spChg>
        <pc:picChg chg="add del mod">
          <ac:chgData name="Adam Roumani" userId="d287495b3e7f2ddf" providerId="LiveId" clId="{44D67BFE-C820-40C4-9302-C471393D2F7B}" dt="2024-11-26T22:04:49.286" v="3373" actId="478"/>
          <ac:picMkLst>
            <pc:docMk/>
            <pc:sldMk cId="2640355946" sldId="308"/>
            <ac:picMk id="1026" creationId="{D4BF3410-ECFB-1093-D121-60827FF29697}"/>
          </ac:picMkLst>
        </pc:picChg>
        <pc:picChg chg="add mod">
          <ac:chgData name="Adam Roumani" userId="d287495b3e7f2ddf" providerId="LiveId" clId="{44D67BFE-C820-40C4-9302-C471393D2F7B}" dt="2024-11-26T22:05:00.100" v="3376" actId="1076"/>
          <ac:picMkLst>
            <pc:docMk/>
            <pc:sldMk cId="2640355946" sldId="308"/>
            <ac:picMk id="1028" creationId="{377A25E6-2A1B-45B7-19F5-18B90A358043}"/>
          </ac:picMkLst>
        </pc:picChg>
      </pc:sldChg>
      <pc:sldChg chg="addSp delSp modSp new mod modAnim">
        <pc:chgData name="Adam Roumani" userId="d287495b3e7f2ddf" providerId="LiveId" clId="{44D67BFE-C820-40C4-9302-C471393D2F7B}" dt="2024-11-26T22:17:53.050" v="3698" actId="1076"/>
        <pc:sldMkLst>
          <pc:docMk/>
          <pc:sldMk cId="2968928427" sldId="309"/>
        </pc:sldMkLst>
        <pc:spChg chg="mod">
          <ac:chgData name="Adam Roumani" userId="d287495b3e7f2ddf" providerId="LiveId" clId="{44D67BFE-C820-40C4-9302-C471393D2F7B}" dt="2024-11-26T22:07:29.904" v="3487"/>
          <ac:spMkLst>
            <pc:docMk/>
            <pc:sldMk cId="2968928427" sldId="309"/>
            <ac:spMk id="2" creationId="{C0F09882-613F-5AF6-AC4D-261B080DF2EE}"/>
          </ac:spMkLst>
        </pc:spChg>
        <pc:spChg chg="del">
          <ac:chgData name="Adam Roumani" userId="d287495b3e7f2ddf" providerId="LiveId" clId="{44D67BFE-C820-40C4-9302-C471393D2F7B}" dt="2024-11-26T22:15:42.561" v="3511" actId="478"/>
          <ac:spMkLst>
            <pc:docMk/>
            <pc:sldMk cId="2968928427" sldId="309"/>
            <ac:spMk id="3" creationId="{6C31F13F-9CAD-78A7-06DA-6E13A930ADC8}"/>
          </ac:spMkLst>
        </pc:spChg>
        <pc:spChg chg="mod">
          <ac:chgData name="Adam Roumani" userId="d287495b3e7f2ddf" providerId="LiveId" clId="{44D67BFE-C820-40C4-9302-C471393D2F7B}" dt="2024-11-26T22:07:36.799" v="3510" actId="20577"/>
          <ac:spMkLst>
            <pc:docMk/>
            <pc:sldMk cId="2968928427" sldId="309"/>
            <ac:spMk id="6" creationId="{D0FABBD8-BC4F-059D-92EC-2FDF409A294C}"/>
          </ac:spMkLst>
        </pc:spChg>
        <pc:spChg chg="mod">
          <ac:chgData name="Adam Roumani" userId="d287495b3e7f2ddf" providerId="LiveId" clId="{44D67BFE-C820-40C4-9302-C471393D2F7B}" dt="2024-11-26T22:17:22.818" v="3668" actId="14100"/>
          <ac:spMkLst>
            <pc:docMk/>
            <pc:sldMk cId="2968928427" sldId="309"/>
            <ac:spMk id="8" creationId="{CA54772F-D5E9-19FE-E484-097857D26E0A}"/>
          </ac:spMkLst>
        </pc:spChg>
        <pc:spChg chg="mod">
          <ac:chgData name="Adam Roumani" userId="d287495b3e7f2ddf" providerId="LiveId" clId="{44D67BFE-C820-40C4-9302-C471393D2F7B}" dt="2024-11-26T22:15:51.634" v="3512"/>
          <ac:spMkLst>
            <pc:docMk/>
            <pc:sldMk cId="2968928427" sldId="309"/>
            <ac:spMk id="9" creationId="{F0023D20-4C92-44D8-CC87-DA746D389817}"/>
          </ac:spMkLst>
        </pc:spChg>
        <pc:spChg chg="mod">
          <ac:chgData name="Adam Roumani" userId="d287495b3e7f2ddf" providerId="LiveId" clId="{44D67BFE-C820-40C4-9302-C471393D2F7B}" dt="2024-11-26T22:17:43.914" v="3696" actId="14100"/>
          <ac:spMkLst>
            <pc:docMk/>
            <pc:sldMk cId="2968928427" sldId="309"/>
            <ac:spMk id="12" creationId="{BFEC3B60-09EB-E711-2B8D-2E0095C1E08B}"/>
          </ac:spMkLst>
        </pc:spChg>
        <pc:spChg chg="mod">
          <ac:chgData name="Adam Roumani" userId="d287495b3e7f2ddf" providerId="LiveId" clId="{44D67BFE-C820-40C4-9302-C471393D2F7B}" dt="2024-11-26T22:17:26.380" v="3669"/>
          <ac:spMkLst>
            <pc:docMk/>
            <pc:sldMk cId="2968928427" sldId="309"/>
            <ac:spMk id="13" creationId="{E551DF42-1FC5-587D-8D2E-2131EDC4D509}"/>
          </ac:spMkLst>
        </pc:spChg>
        <pc:grpChg chg="add mod">
          <ac:chgData name="Adam Roumani" userId="d287495b3e7f2ddf" providerId="LiveId" clId="{44D67BFE-C820-40C4-9302-C471393D2F7B}" dt="2024-11-26T22:17:53.050" v="3698" actId="1076"/>
          <ac:grpSpMkLst>
            <pc:docMk/>
            <pc:sldMk cId="2968928427" sldId="309"/>
            <ac:grpSpMk id="7" creationId="{0AF3025F-976B-C5F7-A6E3-77301C3AA0E1}"/>
          </ac:grpSpMkLst>
        </pc:grpChg>
        <pc:grpChg chg="add mod">
          <ac:chgData name="Adam Roumani" userId="d287495b3e7f2ddf" providerId="LiveId" clId="{44D67BFE-C820-40C4-9302-C471393D2F7B}" dt="2024-11-26T22:17:53.050" v="3698" actId="1076"/>
          <ac:grpSpMkLst>
            <pc:docMk/>
            <pc:sldMk cId="2968928427" sldId="309"/>
            <ac:grpSpMk id="11" creationId="{AA7B3EA8-30BE-216F-C07E-36222DA7FDF1}"/>
          </ac:grpSpMkLst>
        </pc:grpChg>
        <pc:picChg chg="mod">
          <ac:chgData name="Adam Roumani" userId="d287495b3e7f2ddf" providerId="LiveId" clId="{44D67BFE-C820-40C4-9302-C471393D2F7B}" dt="2024-11-26T22:15:51.634" v="3512"/>
          <ac:picMkLst>
            <pc:docMk/>
            <pc:sldMk cId="2968928427" sldId="309"/>
            <ac:picMk id="10" creationId="{9C7494A8-5234-45BC-E66F-22580262FBAF}"/>
          </ac:picMkLst>
        </pc:picChg>
        <pc:picChg chg="mod">
          <ac:chgData name="Adam Roumani" userId="d287495b3e7f2ddf" providerId="LiveId" clId="{44D67BFE-C820-40C4-9302-C471393D2F7B}" dt="2024-11-26T22:17:26.380" v="3669"/>
          <ac:picMkLst>
            <pc:docMk/>
            <pc:sldMk cId="2968928427" sldId="309"/>
            <ac:picMk id="14" creationId="{812E3312-775D-4247-7E92-FADB3BD70AD6}"/>
          </ac:picMkLst>
        </pc:picChg>
      </pc:sldChg>
      <pc:sldChg chg="addSp delSp modSp new mod modAnim">
        <pc:chgData name="Adam Roumani" userId="d287495b3e7f2ddf" providerId="LiveId" clId="{44D67BFE-C820-40C4-9302-C471393D2F7B}" dt="2024-11-26T23:23:56.742" v="3917" actId="14100"/>
        <pc:sldMkLst>
          <pc:docMk/>
          <pc:sldMk cId="1984005915" sldId="310"/>
        </pc:sldMkLst>
        <pc:spChg chg="mod">
          <ac:chgData name="Adam Roumani" userId="d287495b3e7f2ddf" providerId="LiveId" clId="{44D67BFE-C820-40C4-9302-C471393D2F7B}" dt="2024-11-26T22:29:10.928" v="3700"/>
          <ac:spMkLst>
            <pc:docMk/>
            <pc:sldMk cId="1984005915" sldId="310"/>
            <ac:spMk id="2" creationId="{01C12F44-BC30-BA81-F7A2-A7C03327B1A6}"/>
          </ac:spMkLst>
        </pc:spChg>
        <pc:spChg chg="del">
          <ac:chgData name="Adam Roumani" userId="d287495b3e7f2ddf" providerId="LiveId" clId="{44D67BFE-C820-40C4-9302-C471393D2F7B}" dt="2024-11-26T23:19:50.954" v="3721" actId="478"/>
          <ac:spMkLst>
            <pc:docMk/>
            <pc:sldMk cId="1984005915" sldId="310"/>
            <ac:spMk id="3" creationId="{0C53BBB0-5457-1A67-77D5-AA7E8F12F04A}"/>
          </ac:spMkLst>
        </pc:spChg>
        <pc:spChg chg="mod">
          <ac:chgData name="Adam Roumani" userId="d287495b3e7f2ddf" providerId="LiveId" clId="{44D67BFE-C820-40C4-9302-C471393D2F7B}" dt="2024-11-26T22:29:15.307" v="3720" actId="20577"/>
          <ac:spMkLst>
            <pc:docMk/>
            <pc:sldMk cId="1984005915" sldId="310"/>
            <ac:spMk id="6" creationId="{6073F3ED-4441-AC2E-37B9-B2CFABF064CA}"/>
          </ac:spMkLst>
        </pc:spChg>
        <pc:spChg chg="mod">
          <ac:chgData name="Adam Roumani" userId="d287495b3e7f2ddf" providerId="LiveId" clId="{44D67BFE-C820-40C4-9302-C471393D2F7B}" dt="2024-11-26T23:20:32.572" v="3732" actId="14100"/>
          <ac:spMkLst>
            <pc:docMk/>
            <pc:sldMk cId="1984005915" sldId="310"/>
            <ac:spMk id="8" creationId="{B5A55027-B822-FD56-33C1-988B001BA7D0}"/>
          </ac:spMkLst>
        </pc:spChg>
        <pc:spChg chg="mod">
          <ac:chgData name="Adam Roumani" userId="d287495b3e7f2ddf" providerId="LiveId" clId="{44D67BFE-C820-40C4-9302-C471393D2F7B}" dt="2024-11-26T23:19:56.902" v="3722"/>
          <ac:spMkLst>
            <pc:docMk/>
            <pc:sldMk cId="1984005915" sldId="310"/>
            <ac:spMk id="9" creationId="{B170927D-929A-D984-0436-7B38A42AD71B}"/>
          </ac:spMkLst>
        </pc:spChg>
        <pc:spChg chg="mod">
          <ac:chgData name="Adam Roumani" userId="d287495b3e7f2ddf" providerId="LiveId" clId="{44D67BFE-C820-40C4-9302-C471393D2F7B}" dt="2024-11-26T23:21:38.985" v="3825" actId="20577"/>
          <ac:spMkLst>
            <pc:docMk/>
            <pc:sldMk cId="1984005915" sldId="310"/>
            <ac:spMk id="12" creationId="{ADE18604-31F0-29D3-4133-639D6DFD5F67}"/>
          </ac:spMkLst>
        </pc:spChg>
        <pc:spChg chg="mod">
          <ac:chgData name="Adam Roumani" userId="d287495b3e7f2ddf" providerId="LiveId" clId="{44D67BFE-C820-40C4-9302-C471393D2F7B}" dt="2024-11-26T23:20:54.700" v="3733"/>
          <ac:spMkLst>
            <pc:docMk/>
            <pc:sldMk cId="1984005915" sldId="310"/>
            <ac:spMk id="13" creationId="{3451D3DB-860C-37E1-9970-81DA3D73382D}"/>
          </ac:spMkLst>
        </pc:spChg>
        <pc:spChg chg="mod">
          <ac:chgData name="Adam Roumani" userId="d287495b3e7f2ddf" providerId="LiveId" clId="{44D67BFE-C820-40C4-9302-C471393D2F7B}" dt="2024-11-26T23:23:56.742" v="3917" actId="14100"/>
          <ac:spMkLst>
            <pc:docMk/>
            <pc:sldMk cId="1984005915" sldId="310"/>
            <ac:spMk id="16" creationId="{E494D12C-8C1A-3AB8-CC50-5DCD5FF14DAC}"/>
          </ac:spMkLst>
        </pc:spChg>
        <pc:spChg chg="mod">
          <ac:chgData name="Adam Roumani" userId="d287495b3e7f2ddf" providerId="LiveId" clId="{44D67BFE-C820-40C4-9302-C471393D2F7B}" dt="2024-11-26T23:23:09.186" v="3827"/>
          <ac:spMkLst>
            <pc:docMk/>
            <pc:sldMk cId="1984005915" sldId="310"/>
            <ac:spMk id="17" creationId="{186769EA-0FB4-A237-A739-042F4BDCDAAB}"/>
          </ac:spMkLst>
        </pc:spChg>
        <pc:grpChg chg="add mod">
          <ac:chgData name="Adam Roumani" userId="d287495b3e7f2ddf" providerId="LiveId" clId="{44D67BFE-C820-40C4-9302-C471393D2F7B}" dt="2024-11-26T23:19:56.902" v="3722"/>
          <ac:grpSpMkLst>
            <pc:docMk/>
            <pc:sldMk cId="1984005915" sldId="310"/>
            <ac:grpSpMk id="7" creationId="{A895A424-1B58-7291-10EA-51CF3B4A320B}"/>
          </ac:grpSpMkLst>
        </pc:grpChg>
        <pc:grpChg chg="add mod">
          <ac:chgData name="Adam Roumani" userId="d287495b3e7f2ddf" providerId="LiveId" clId="{44D67BFE-C820-40C4-9302-C471393D2F7B}" dt="2024-11-26T23:22:51.214" v="3826" actId="1076"/>
          <ac:grpSpMkLst>
            <pc:docMk/>
            <pc:sldMk cId="1984005915" sldId="310"/>
            <ac:grpSpMk id="11" creationId="{7521F804-1CF3-5846-8633-2EABDACA8A82}"/>
          </ac:grpSpMkLst>
        </pc:grpChg>
        <pc:grpChg chg="add mod">
          <ac:chgData name="Adam Roumani" userId="d287495b3e7f2ddf" providerId="LiveId" clId="{44D67BFE-C820-40C4-9302-C471393D2F7B}" dt="2024-11-26T23:23:15.951" v="3828" actId="1076"/>
          <ac:grpSpMkLst>
            <pc:docMk/>
            <pc:sldMk cId="1984005915" sldId="310"/>
            <ac:grpSpMk id="15" creationId="{CB200906-1D3B-69BF-ABAC-1F47850C4771}"/>
          </ac:grpSpMkLst>
        </pc:grpChg>
        <pc:picChg chg="mod">
          <ac:chgData name="Adam Roumani" userId="d287495b3e7f2ddf" providerId="LiveId" clId="{44D67BFE-C820-40C4-9302-C471393D2F7B}" dt="2024-11-26T23:19:56.902" v="3722"/>
          <ac:picMkLst>
            <pc:docMk/>
            <pc:sldMk cId="1984005915" sldId="310"/>
            <ac:picMk id="10" creationId="{701570A5-DEE4-7CBB-EB9F-6354C85C2EA3}"/>
          </ac:picMkLst>
        </pc:picChg>
        <pc:picChg chg="mod">
          <ac:chgData name="Adam Roumani" userId="d287495b3e7f2ddf" providerId="LiveId" clId="{44D67BFE-C820-40C4-9302-C471393D2F7B}" dt="2024-11-26T23:20:54.700" v="3733"/>
          <ac:picMkLst>
            <pc:docMk/>
            <pc:sldMk cId="1984005915" sldId="310"/>
            <ac:picMk id="14" creationId="{C0847C85-CC83-B797-4AA4-9FDBFA3A12BC}"/>
          </ac:picMkLst>
        </pc:picChg>
        <pc:picChg chg="mod">
          <ac:chgData name="Adam Roumani" userId="d287495b3e7f2ddf" providerId="LiveId" clId="{44D67BFE-C820-40C4-9302-C471393D2F7B}" dt="2024-11-26T23:23:09.186" v="3827"/>
          <ac:picMkLst>
            <pc:docMk/>
            <pc:sldMk cId="1984005915" sldId="310"/>
            <ac:picMk id="18" creationId="{E331E82D-DC0D-FD4E-6D2E-2BC079F65C14}"/>
          </ac:picMkLst>
        </pc:picChg>
      </pc:sldChg>
      <pc:sldChg chg="addSp delSp modSp new mod">
        <pc:chgData name="Adam Roumani" userId="d287495b3e7f2ddf" providerId="LiveId" clId="{44D67BFE-C820-40C4-9302-C471393D2F7B}" dt="2024-11-26T23:26:22.964" v="3926" actId="1076"/>
        <pc:sldMkLst>
          <pc:docMk/>
          <pc:sldMk cId="2837566287" sldId="311"/>
        </pc:sldMkLst>
        <pc:spChg chg="mod">
          <ac:chgData name="Adam Roumani" userId="d287495b3e7f2ddf" providerId="LiveId" clId="{44D67BFE-C820-40C4-9302-C471393D2F7B}" dt="2024-11-26T23:25:21.349" v="3919"/>
          <ac:spMkLst>
            <pc:docMk/>
            <pc:sldMk cId="2837566287" sldId="311"/>
            <ac:spMk id="2" creationId="{CCD1465C-A8C7-6EB4-9BA0-5FBD2AF14C56}"/>
          </ac:spMkLst>
        </pc:spChg>
        <pc:spChg chg="del">
          <ac:chgData name="Adam Roumani" userId="d287495b3e7f2ddf" providerId="LiveId" clId="{44D67BFE-C820-40C4-9302-C471393D2F7B}" dt="2024-11-26T23:26:11.597" v="3922" actId="478"/>
          <ac:spMkLst>
            <pc:docMk/>
            <pc:sldMk cId="2837566287" sldId="311"/>
            <ac:spMk id="3" creationId="{70C13DB7-F40F-7AEE-B40B-B29D5694ACC4}"/>
          </ac:spMkLst>
        </pc:spChg>
        <pc:spChg chg="mod">
          <ac:chgData name="Adam Roumani" userId="d287495b3e7f2ddf" providerId="LiveId" clId="{44D67BFE-C820-40C4-9302-C471393D2F7B}" dt="2024-11-26T23:25:26.617" v="3921" actId="20577"/>
          <ac:spMkLst>
            <pc:docMk/>
            <pc:sldMk cId="2837566287" sldId="311"/>
            <ac:spMk id="6" creationId="{957FF730-6BAF-B51D-66BD-98FBC1081CF0}"/>
          </ac:spMkLst>
        </pc:spChg>
        <pc:picChg chg="add mod">
          <ac:chgData name="Adam Roumani" userId="d287495b3e7f2ddf" providerId="LiveId" clId="{44D67BFE-C820-40C4-9302-C471393D2F7B}" dt="2024-11-26T23:26:22.964" v="3926" actId="1076"/>
          <ac:picMkLst>
            <pc:docMk/>
            <pc:sldMk cId="2837566287" sldId="311"/>
            <ac:picMk id="2050" creationId="{305213BD-A18A-A2E3-030F-27AA0D0F611F}"/>
          </ac:picMkLst>
        </pc:picChg>
      </pc:sldChg>
      <pc:sldChg chg="addSp delSp modSp new mod modAnim">
        <pc:chgData name="Adam Roumani" userId="d287495b3e7f2ddf" providerId="LiveId" clId="{44D67BFE-C820-40C4-9302-C471393D2F7B}" dt="2024-11-26T23:43:26.423" v="4320" actId="20577"/>
        <pc:sldMkLst>
          <pc:docMk/>
          <pc:sldMk cId="1708688726" sldId="312"/>
        </pc:sldMkLst>
        <pc:spChg chg="mod">
          <ac:chgData name="Adam Roumani" userId="d287495b3e7f2ddf" providerId="LiveId" clId="{44D67BFE-C820-40C4-9302-C471393D2F7B}" dt="2024-11-26T23:36:35.977" v="3928"/>
          <ac:spMkLst>
            <pc:docMk/>
            <pc:sldMk cId="1708688726" sldId="312"/>
            <ac:spMk id="2" creationId="{D5DFCB03-7587-7E9D-3AD3-62608A759114}"/>
          </ac:spMkLst>
        </pc:spChg>
        <pc:spChg chg="del">
          <ac:chgData name="Adam Roumani" userId="d287495b3e7f2ddf" providerId="LiveId" clId="{44D67BFE-C820-40C4-9302-C471393D2F7B}" dt="2024-11-26T23:36:43.981" v="3951" actId="478"/>
          <ac:spMkLst>
            <pc:docMk/>
            <pc:sldMk cId="1708688726" sldId="312"/>
            <ac:spMk id="3" creationId="{9BB1BE16-E9D8-D291-AEDE-D8965FC67479}"/>
          </ac:spMkLst>
        </pc:spChg>
        <pc:spChg chg="mod">
          <ac:chgData name="Adam Roumani" userId="d287495b3e7f2ddf" providerId="LiveId" clId="{44D67BFE-C820-40C4-9302-C471393D2F7B}" dt="2024-11-26T23:36:41.399" v="3950" actId="20577"/>
          <ac:spMkLst>
            <pc:docMk/>
            <pc:sldMk cId="1708688726" sldId="312"/>
            <ac:spMk id="6" creationId="{18B63905-F591-DB2B-5F98-1C44C1FA127B}"/>
          </ac:spMkLst>
        </pc:spChg>
        <pc:spChg chg="mod">
          <ac:chgData name="Adam Roumani" userId="d287495b3e7f2ddf" providerId="LiveId" clId="{44D67BFE-C820-40C4-9302-C471393D2F7B}" dt="2024-11-26T23:40:36.306" v="4055" actId="20577"/>
          <ac:spMkLst>
            <pc:docMk/>
            <pc:sldMk cId="1708688726" sldId="312"/>
            <ac:spMk id="8" creationId="{B2E580E3-6EA8-6CB7-ABB1-AF9C61CA6303}"/>
          </ac:spMkLst>
        </pc:spChg>
        <pc:spChg chg="mod">
          <ac:chgData name="Adam Roumani" userId="d287495b3e7f2ddf" providerId="LiveId" clId="{44D67BFE-C820-40C4-9302-C471393D2F7B}" dt="2024-11-26T23:36:51.001" v="3952"/>
          <ac:spMkLst>
            <pc:docMk/>
            <pc:sldMk cId="1708688726" sldId="312"/>
            <ac:spMk id="9" creationId="{AA772ADF-5E61-0E7B-A650-4AB5B9992581}"/>
          </ac:spMkLst>
        </pc:spChg>
        <pc:spChg chg="mod">
          <ac:chgData name="Adam Roumani" userId="d287495b3e7f2ddf" providerId="LiveId" clId="{44D67BFE-C820-40C4-9302-C471393D2F7B}" dt="2024-11-26T23:42:17.577" v="4157" actId="14100"/>
          <ac:spMkLst>
            <pc:docMk/>
            <pc:sldMk cId="1708688726" sldId="312"/>
            <ac:spMk id="12" creationId="{044C60E5-E768-7379-6B9C-53B86139D3C6}"/>
          </ac:spMkLst>
        </pc:spChg>
        <pc:spChg chg="mod">
          <ac:chgData name="Adam Roumani" userId="d287495b3e7f2ddf" providerId="LiveId" clId="{44D67BFE-C820-40C4-9302-C471393D2F7B}" dt="2024-11-26T23:40:28.237" v="4027"/>
          <ac:spMkLst>
            <pc:docMk/>
            <pc:sldMk cId="1708688726" sldId="312"/>
            <ac:spMk id="13" creationId="{1360DF8F-5BBA-10C1-445B-D8DC6A854B61}"/>
          </ac:spMkLst>
        </pc:spChg>
        <pc:spChg chg="mod">
          <ac:chgData name="Adam Roumani" userId="d287495b3e7f2ddf" providerId="LiveId" clId="{44D67BFE-C820-40C4-9302-C471393D2F7B}" dt="2024-11-26T23:43:26.423" v="4320" actId="20577"/>
          <ac:spMkLst>
            <pc:docMk/>
            <pc:sldMk cId="1708688726" sldId="312"/>
            <ac:spMk id="16" creationId="{807DEBAB-0973-1B90-9E9E-5DC8FFE08D4D}"/>
          </ac:spMkLst>
        </pc:spChg>
        <pc:spChg chg="mod">
          <ac:chgData name="Adam Roumani" userId="d287495b3e7f2ddf" providerId="LiveId" clId="{44D67BFE-C820-40C4-9302-C471393D2F7B}" dt="2024-11-26T23:42:32.305" v="4158"/>
          <ac:spMkLst>
            <pc:docMk/>
            <pc:sldMk cId="1708688726" sldId="312"/>
            <ac:spMk id="17" creationId="{06A40C55-35A5-1BE9-6725-E7BFBDC0BBDE}"/>
          </ac:spMkLst>
        </pc:spChg>
        <pc:grpChg chg="add mod">
          <ac:chgData name="Adam Roumani" userId="d287495b3e7f2ddf" providerId="LiveId" clId="{44D67BFE-C820-40C4-9302-C471393D2F7B}" dt="2024-11-26T23:41:37.947" v="4156" actId="1076"/>
          <ac:grpSpMkLst>
            <pc:docMk/>
            <pc:sldMk cId="1708688726" sldId="312"/>
            <ac:grpSpMk id="7" creationId="{837451E7-1431-7B34-0B32-DF8B37AD8E01}"/>
          </ac:grpSpMkLst>
        </pc:grpChg>
        <pc:grpChg chg="add mod">
          <ac:chgData name="Adam Roumani" userId="d287495b3e7f2ddf" providerId="LiveId" clId="{44D67BFE-C820-40C4-9302-C471393D2F7B}" dt="2024-11-26T23:41:37.947" v="4156" actId="1076"/>
          <ac:grpSpMkLst>
            <pc:docMk/>
            <pc:sldMk cId="1708688726" sldId="312"/>
            <ac:grpSpMk id="11" creationId="{66D44BD8-3F01-5452-8467-DC9605D7966F}"/>
          </ac:grpSpMkLst>
        </pc:grpChg>
        <pc:grpChg chg="add mod">
          <ac:chgData name="Adam Roumani" userId="d287495b3e7f2ddf" providerId="LiveId" clId="{44D67BFE-C820-40C4-9302-C471393D2F7B}" dt="2024-11-26T23:42:38.643" v="4159" actId="1076"/>
          <ac:grpSpMkLst>
            <pc:docMk/>
            <pc:sldMk cId="1708688726" sldId="312"/>
            <ac:grpSpMk id="15" creationId="{5E0BF718-4761-83F9-9D04-C0469748D79F}"/>
          </ac:grpSpMkLst>
        </pc:grpChg>
        <pc:picChg chg="mod">
          <ac:chgData name="Adam Roumani" userId="d287495b3e7f2ddf" providerId="LiveId" clId="{44D67BFE-C820-40C4-9302-C471393D2F7B}" dt="2024-11-26T23:36:51.001" v="3952"/>
          <ac:picMkLst>
            <pc:docMk/>
            <pc:sldMk cId="1708688726" sldId="312"/>
            <ac:picMk id="10" creationId="{6A380FF8-2032-CFF2-7989-A6E5050B4E3B}"/>
          </ac:picMkLst>
        </pc:picChg>
        <pc:picChg chg="mod">
          <ac:chgData name="Adam Roumani" userId="d287495b3e7f2ddf" providerId="LiveId" clId="{44D67BFE-C820-40C4-9302-C471393D2F7B}" dt="2024-11-26T23:40:28.237" v="4027"/>
          <ac:picMkLst>
            <pc:docMk/>
            <pc:sldMk cId="1708688726" sldId="312"/>
            <ac:picMk id="14" creationId="{2EDCE1DC-70AC-74E6-15D3-14D31579B1A3}"/>
          </ac:picMkLst>
        </pc:picChg>
        <pc:picChg chg="mod">
          <ac:chgData name="Adam Roumani" userId="d287495b3e7f2ddf" providerId="LiveId" clId="{44D67BFE-C820-40C4-9302-C471393D2F7B}" dt="2024-11-26T23:42:32.305" v="4158"/>
          <ac:picMkLst>
            <pc:docMk/>
            <pc:sldMk cId="1708688726" sldId="312"/>
            <ac:picMk id="18" creationId="{C0C36999-7B8C-E558-EA2F-253E35060759}"/>
          </ac:picMkLst>
        </pc:picChg>
      </pc:sldChg>
      <pc:sldChg chg="modSp new mod">
        <pc:chgData name="Adam Roumani" userId="d287495b3e7f2ddf" providerId="LiveId" clId="{44D67BFE-C820-40C4-9302-C471393D2F7B}" dt="2024-11-27T00:19:26.846" v="5380" actId="20577"/>
        <pc:sldMkLst>
          <pc:docMk/>
          <pc:sldMk cId="829850885" sldId="313"/>
        </pc:sldMkLst>
        <pc:spChg chg="mod">
          <ac:chgData name="Adam Roumani" userId="d287495b3e7f2ddf" providerId="LiveId" clId="{44D67BFE-C820-40C4-9302-C471393D2F7B}" dt="2024-11-27T00:19:18.001" v="5378"/>
          <ac:spMkLst>
            <pc:docMk/>
            <pc:sldMk cId="829850885" sldId="313"/>
            <ac:spMk id="2" creationId="{1FA78456-6CBF-698D-9A96-14ACD2F5CB5E}"/>
          </ac:spMkLst>
        </pc:spChg>
        <pc:spChg chg="mod">
          <ac:chgData name="Adam Roumani" userId="d287495b3e7f2ddf" providerId="LiveId" clId="{44D67BFE-C820-40C4-9302-C471393D2F7B}" dt="2024-11-27T00:19:02.068" v="5376" actId="20577"/>
          <ac:spMkLst>
            <pc:docMk/>
            <pc:sldMk cId="829850885" sldId="313"/>
            <ac:spMk id="3" creationId="{DEA0D497-06E4-6760-083F-51B5A5A4B1FA}"/>
          </ac:spMkLst>
        </pc:spChg>
        <pc:spChg chg="mod">
          <ac:chgData name="Adam Roumani" userId="d287495b3e7f2ddf" providerId="LiveId" clId="{44D67BFE-C820-40C4-9302-C471393D2F7B}" dt="2024-11-27T00:19:26.846" v="5380" actId="20577"/>
          <ac:spMkLst>
            <pc:docMk/>
            <pc:sldMk cId="829850885" sldId="313"/>
            <ac:spMk id="6" creationId="{5F827504-453D-97C0-13E3-FD6BD4283EF3}"/>
          </ac:spMkLst>
        </pc:spChg>
      </pc:sldChg>
      <pc:sldChg chg="modSp add mod">
        <pc:chgData name="Adam Roumani" userId="d287495b3e7f2ddf" providerId="LiveId" clId="{44D67BFE-C820-40C4-9302-C471393D2F7B}" dt="2024-11-27T00:19:55.516" v="5392" actId="5793"/>
        <pc:sldMkLst>
          <pc:docMk/>
          <pc:sldMk cId="945374840" sldId="314"/>
        </pc:sldMkLst>
        <pc:spChg chg="mod">
          <ac:chgData name="Adam Roumani" userId="d287495b3e7f2ddf" providerId="LiveId" clId="{44D67BFE-C820-40C4-9302-C471393D2F7B}" dt="2024-11-27T00:19:55.516" v="5392" actId="5793"/>
          <ac:spMkLst>
            <pc:docMk/>
            <pc:sldMk cId="945374840" sldId="314"/>
            <ac:spMk id="3" creationId="{83A3663A-C06E-314B-A04B-C435A6C23354}"/>
          </ac:spMkLst>
        </pc:spChg>
        <pc:spChg chg="mod">
          <ac:chgData name="Adam Roumani" userId="d287495b3e7f2ddf" providerId="LiveId" clId="{44D67BFE-C820-40C4-9302-C471393D2F7B}" dt="2024-11-27T00:19:37.193" v="5384" actId="20577"/>
          <ac:spMkLst>
            <pc:docMk/>
            <pc:sldMk cId="945374840" sldId="314"/>
            <ac:spMk id="6" creationId="{1F1BE227-F75A-A91A-B634-6CE9D10B82C5}"/>
          </ac:spMkLst>
        </pc:spChg>
      </pc:sldChg>
      <pc:sldChg chg="new del">
        <pc:chgData name="Adam Roumani" userId="d287495b3e7f2ddf" providerId="LiveId" clId="{44D67BFE-C820-40C4-9302-C471393D2F7B}" dt="2024-11-27T00:19:29.712" v="5381" actId="47"/>
        <pc:sldMkLst>
          <pc:docMk/>
          <pc:sldMk cId="2490599720" sldId="314"/>
        </pc:sldMkLst>
      </pc:sldChg>
      <pc:sldChg chg="new del">
        <pc:chgData name="Adam Roumani" userId="d287495b3e7f2ddf" providerId="LiveId" clId="{44D67BFE-C820-40C4-9302-C471393D2F7B}" dt="2024-11-27T00:20:12.935" v="5395" actId="47"/>
        <pc:sldMkLst>
          <pc:docMk/>
          <pc:sldMk cId="865095832" sldId="315"/>
        </pc:sldMkLst>
      </pc:sldChg>
      <pc:sldChg chg="modSp add mod">
        <pc:chgData name="Adam Roumani" userId="d287495b3e7f2ddf" providerId="LiveId" clId="{44D67BFE-C820-40C4-9302-C471393D2F7B}" dt="2024-11-27T00:20:20.840" v="5402" actId="113"/>
        <pc:sldMkLst>
          <pc:docMk/>
          <pc:sldMk cId="131646161" sldId="316"/>
        </pc:sldMkLst>
        <pc:spChg chg="mod">
          <ac:chgData name="Adam Roumani" userId="d287495b3e7f2ddf" providerId="LiveId" clId="{44D67BFE-C820-40C4-9302-C471393D2F7B}" dt="2024-11-27T00:20:20.840" v="5402" actId="113"/>
          <ac:spMkLst>
            <pc:docMk/>
            <pc:sldMk cId="131646161" sldId="316"/>
            <ac:spMk id="3" creationId="{7FDA0B30-76CC-CF09-7C05-F729B6F17CA5}"/>
          </ac:spMkLst>
        </pc:spChg>
      </pc:sldChg>
      <pc:sldChg chg="modSp add mod">
        <pc:chgData name="Adam Roumani" userId="d287495b3e7f2ddf" providerId="LiveId" clId="{44D67BFE-C820-40C4-9302-C471393D2F7B}" dt="2024-11-27T00:20:48.205" v="5411" actId="20577"/>
        <pc:sldMkLst>
          <pc:docMk/>
          <pc:sldMk cId="1155177559" sldId="317"/>
        </pc:sldMkLst>
        <pc:spChg chg="mod">
          <ac:chgData name="Adam Roumani" userId="d287495b3e7f2ddf" providerId="LiveId" clId="{44D67BFE-C820-40C4-9302-C471393D2F7B}" dt="2024-11-27T00:20:48.205" v="5411" actId="20577"/>
          <ac:spMkLst>
            <pc:docMk/>
            <pc:sldMk cId="1155177559" sldId="317"/>
            <ac:spMk id="3" creationId="{2A2A1AA9-D667-04C4-D087-2BC399EA20AC}"/>
          </ac:spMkLst>
        </pc:spChg>
      </pc:sldChg>
      <pc:sldChg chg="new del">
        <pc:chgData name="Adam Roumani" userId="d287495b3e7f2ddf" providerId="LiveId" clId="{44D67BFE-C820-40C4-9302-C471393D2F7B}" dt="2024-11-27T00:20:25.757" v="5404" actId="680"/>
        <pc:sldMkLst>
          <pc:docMk/>
          <pc:sldMk cId="2041757300" sldId="317"/>
        </pc:sldMkLst>
      </pc:sldChg>
      <pc:sldChg chg="modSp add mod">
        <pc:chgData name="Adam Roumani" userId="d287495b3e7f2ddf" providerId="LiveId" clId="{44D67BFE-C820-40C4-9302-C471393D2F7B}" dt="2024-11-27T00:21:00.967" v="5413"/>
        <pc:sldMkLst>
          <pc:docMk/>
          <pc:sldMk cId="2206167145" sldId="318"/>
        </pc:sldMkLst>
        <pc:spChg chg="mod">
          <ac:chgData name="Adam Roumani" userId="d287495b3e7f2ddf" providerId="LiveId" clId="{44D67BFE-C820-40C4-9302-C471393D2F7B}" dt="2024-11-27T00:21:00.967" v="5413"/>
          <ac:spMkLst>
            <pc:docMk/>
            <pc:sldMk cId="2206167145" sldId="318"/>
            <ac:spMk id="3" creationId="{20993CB0-7845-363F-5196-89870B82BC9C}"/>
          </ac:spMkLst>
        </pc:spChg>
      </pc:sldChg>
      <pc:sldChg chg="modSp add mod">
        <pc:chgData name="Adam Roumani" userId="d287495b3e7f2ddf" providerId="LiveId" clId="{44D67BFE-C820-40C4-9302-C471393D2F7B}" dt="2024-11-27T00:21:17.488" v="5415"/>
        <pc:sldMkLst>
          <pc:docMk/>
          <pc:sldMk cId="297342921" sldId="319"/>
        </pc:sldMkLst>
        <pc:spChg chg="mod">
          <ac:chgData name="Adam Roumani" userId="d287495b3e7f2ddf" providerId="LiveId" clId="{44D67BFE-C820-40C4-9302-C471393D2F7B}" dt="2024-11-27T00:21:17.488" v="5415"/>
          <ac:spMkLst>
            <pc:docMk/>
            <pc:sldMk cId="297342921" sldId="319"/>
            <ac:spMk id="3" creationId="{44FCF1D9-0FC2-0CC6-EAAB-E084F2E766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98202-C0FB-4793-84AF-0236D537172A}" type="datetimeFigureOut">
              <a:rPr lang="LID4096" smtClean="0"/>
              <a:t>11/26/2024</a:t>
            </a:fld>
            <a:endParaRPr lang="LID4096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D511C-1733-49BA-9F5A-92474E4BC0EA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80191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884DC5-510C-82A5-DD3D-0E5590FB80AF}"/>
              </a:ext>
            </a:extLst>
          </p:cNvPr>
          <p:cNvSpPr/>
          <p:nvPr userDrawn="1"/>
        </p:nvSpPr>
        <p:spPr>
          <a:xfrm>
            <a:off x="0" y="0"/>
            <a:ext cx="12192000" cy="35099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D97E73-A0D2-4793-1B80-83E7E8E8D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4857"/>
            <a:ext cx="9144000" cy="1115106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LID4096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D72654-23F8-A299-631B-12714B415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AAB7F3-8F96-AE1C-8D8A-0EBE929A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386-A4B0-499D-B96E-3962280E6B4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AA911D-4E1B-37FE-404E-2C7245C3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BCB763-9801-2F58-5BBC-758DDBDD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C5C2AB-EA06-E0DA-3D2C-85E4760ED5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813"/>
            <a:ext cx="2569030" cy="136728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5B4A086-0B39-EBD8-CC97-717314CB3FFD}"/>
              </a:ext>
            </a:extLst>
          </p:cNvPr>
          <p:cNvSpPr txBox="1"/>
          <p:nvPr userDrawn="1"/>
        </p:nvSpPr>
        <p:spPr>
          <a:xfrm>
            <a:off x="3418114" y="1379194"/>
            <a:ext cx="535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0" dirty="0">
                <a:solidFill>
                  <a:schemeClr val="bg1"/>
                </a:solidFill>
                <a:latin typeface="Edwardian Script ITC" panose="030303020407070D0804" pitchFamily="66" charset="0"/>
              </a:rPr>
              <a:t>Tutorat en</a:t>
            </a:r>
            <a:endParaRPr lang="LID4096" sz="6000" b="0" dirty="0">
              <a:solidFill>
                <a:schemeClr val="bg1"/>
              </a:solidFill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279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A5D4AD2-98AA-7AFD-7A1C-837D2BB7495A}"/>
              </a:ext>
            </a:extLst>
          </p:cNvPr>
          <p:cNvSpPr/>
          <p:nvPr userDrawn="1"/>
        </p:nvSpPr>
        <p:spPr>
          <a:xfrm>
            <a:off x="790575" y="355601"/>
            <a:ext cx="10515600" cy="5397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AA281FC-1E87-B220-A226-9DC0D250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75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911CA6-35B3-4935-0074-38EB1C169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952EF9-D8B1-4E74-0E8D-284E59A2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D3150C-7918-318F-E75F-C4047B73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F5F2C2-F016-E763-FFE3-36EA178A777D}"/>
              </a:ext>
            </a:extLst>
          </p:cNvPr>
          <p:cNvSpPr/>
          <p:nvPr userDrawn="1"/>
        </p:nvSpPr>
        <p:spPr>
          <a:xfrm>
            <a:off x="790575" y="903287"/>
            <a:ext cx="10515600" cy="43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5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EBE7B9-D7DB-A427-EA73-CBDE4934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561FA9-393F-00FA-A71D-902D2395BC7C}"/>
              </a:ext>
            </a:extLst>
          </p:cNvPr>
          <p:cNvSpPr/>
          <p:nvPr userDrawn="1"/>
        </p:nvSpPr>
        <p:spPr>
          <a:xfrm>
            <a:off x="152400" y="355601"/>
            <a:ext cx="540000" cy="5397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3DD42B0-4652-00C9-B1BB-7F4D4FE57A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0575" y="903288"/>
            <a:ext cx="10515600" cy="439737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0489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250672-4467-B2A6-9CC0-A6453CEDDE19}"/>
              </a:ext>
            </a:extLst>
          </p:cNvPr>
          <p:cNvSpPr/>
          <p:nvPr userDrawn="1"/>
        </p:nvSpPr>
        <p:spPr>
          <a:xfrm>
            <a:off x="0" y="3429000"/>
            <a:ext cx="11360150" cy="11604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E529486-5CDC-D835-FE45-D384C35F6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LID4096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4DD8FE-10EB-32F9-E74E-92B14D3BC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28156D-7123-194C-060B-A9C1F50C5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C1BD3-3841-4EA7-8AFB-2575D3C94674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D60D3A-525C-8601-1933-CDDA3FF6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7C97BA-468B-A911-7E1C-0AFAB0B1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1997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34A162-BF21-1E2E-6183-211C5CEA8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D1560E-BFA5-4CEE-0457-FFC770F64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6F50C0-E55A-7912-BEEE-22AAD594B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F83C5D-B872-B9E2-4DA1-83E8D1B36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7A43-0BF1-400F-AC54-DDA8F02E741D}" type="datetime1">
              <a:rPr lang="fr-FR" smtClean="0"/>
              <a:t>26/11/2024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0C5375-B93D-1AB1-5B95-D4CCD443A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EBA34E-5213-81E3-52FB-7BE0261B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7141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C8F53-E70C-C803-F847-E7AE3309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764C11-E808-5963-52FA-E9303404E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713E5B-01BA-437C-1BBB-CF866DBDA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0047AA-E892-75F6-F686-DE2FAA3A3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209467-4EDD-BBB1-7328-D3106238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652D51E-2E35-8D90-F269-9CA2537B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90DE-71F9-4321-8808-39571DBD0BB6}" type="datetime1">
              <a:rPr lang="fr-FR" smtClean="0"/>
              <a:t>26/11/2024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1E6649-7587-94B1-1A8E-DDCE11ECA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AC024BD-FFFF-4346-0486-16F7B8BA6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6539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38499-8398-138D-22BC-F3BE1B06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999CB5-9F68-D7DF-7225-578B250F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6738F-28C1-4390-9DAC-2BC870B07F63}" type="datetime1">
              <a:rPr lang="fr-FR" smtClean="0"/>
              <a:t>26/11/2024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1B1A13-E893-72E4-C1B3-B49EBBD7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AF6977-ED05-A142-8EAB-EFC3A213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4392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92FF26-7407-D53D-0823-F1E3A22AE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0771-34F7-456A-8E6E-FDD3ED8505B6}" type="datetime1">
              <a:rPr lang="fr-FR" smtClean="0"/>
              <a:t>26/11/2024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324C6D5-B45C-D94B-5D9A-4E00EE09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08CA71-AC06-B920-B2C1-A2D3A5F24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2310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0AE6E-FCB0-6FE4-4F7A-047DE5E2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F16D8D-EEC8-045C-5951-CC3983B0A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37DC0D-EE75-80B7-E4C6-1E30D265E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005C98-583F-D1E9-8819-12EA46EF0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FC467-FAEA-431C-9B57-649237673598}" type="datetime1">
              <a:rPr lang="fr-FR" smtClean="0"/>
              <a:t>26/11/2024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AADBF9-EE15-A74C-A1B3-0287E7106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BF2430-DDAA-4D8A-78C1-8B5ACEF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3084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E3758-3B06-6233-DF42-729DB5889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AA80117-2D2F-FC5F-B25F-CB1EBF3077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DA1A5A-85A1-BCD4-86DA-81C594696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13AEDF-9CB0-F843-381C-29E8BF665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8376-CAE4-4002-B27C-704A84C7DE0A}" type="datetime1">
              <a:rPr lang="fr-FR" smtClean="0"/>
              <a:t>26/11/2024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01FFB4-5C46-E342-EB79-EE897215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713EC4-6263-645E-8873-077FE28EC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6156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EFD84-683D-CE6A-00FF-AE377BEF3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BB18A6-5368-E929-0A7C-99EF50D3B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A4A352-2F21-034D-E0BD-B4F07105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562FD-6C03-42C2-BD09-C1CD5F5CC82D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970AEA-B15B-A1C8-E87B-E2022CA72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BE4204-B93E-24FA-30F9-F38FA8F2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4843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6DD0A51-1F2B-513C-D3F2-274881243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3F0D7-9964-6AD9-DBDB-F876219EF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C5B13E-6CF7-8F7A-C755-88139462B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EF420-892C-4B53-A4F1-9C4EA0C19143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23195B-8038-03F8-2895-A60D1AA3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F59EEC-8440-CBD1-5183-348C6798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5458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CEA71F-99B3-39B0-6B27-B3664876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2FD7A9-580E-FCCB-88CA-931F6C90C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EA66D3-16E8-C538-D231-62662C829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8980-22CD-42C4-AE54-6CC974DEE7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C98CE9-14F4-0396-DFD6-6400F4050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CB392E-94D5-4159-BB89-E43E6712F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6DC08-B05A-45F2-B7EC-182A3BFA74C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4931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F43F8-3951-1041-29FC-78088E17A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CARDIOLOGIE</a:t>
            </a:r>
            <a:endParaRPr lang="LID4096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805716-C51A-1FEC-16A2-041F633D70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600" dirty="0"/>
              <a:t>Partie 2</a:t>
            </a:r>
          </a:p>
          <a:p>
            <a:r>
              <a:rPr lang="fr-FR" sz="3200" dirty="0"/>
              <a:t>Dr Adam M. ROUMANI</a:t>
            </a:r>
          </a:p>
          <a:p>
            <a:r>
              <a:rPr lang="fr-FR" b="0" dirty="0"/>
              <a:t>Anesthésie-Réanimation</a:t>
            </a:r>
            <a:br>
              <a:rPr lang="fr-FR" b="0" dirty="0"/>
            </a:br>
            <a:r>
              <a:rPr lang="fr-FR" b="0" dirty="0"/>
              <a:t>EHS Salim ZMIRLI</a:t>
            </a:r>
            <a:endParaRPr lang="LID4096" b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E6896D-5476-D35D-A7FA-0215616A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44D8-AC75-403E-89BF-778F094F0687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67B7B6-AF38-F77B-B1BD-92AAE433D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55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120294B-DDBF-B52A-70E8-16311BFD1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672C302-05C5-AF41-B04B-0CAFC71AF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HTA chronique et urgences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B71F2A-CFD4-F466-2CEE-DE0CC15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EBFEDD-11D5-2722-16F1-75ACDF1D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37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BC01F-1795-618E-E2D9-BFCD40D6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4A720A-4AAB-E653-42B1-B9AA26C38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Hypertension artérielle</a:t>
            </a:r>
            <a:endParaRPr lang="LID4096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185174-EF4D-2D54-A9F8-B2D71A55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B61CD-A96D-1E3C-E5D7-D9A96136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</a:t>
            </a:fld>
            <a:endParaRPr lang="LID4096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F3E3A67-47ED-D910-8A8F-4C3DAB395B8B}"/>
              </a:ext>
            </a:extLst>
          </p:cNvPr>
          <p:cNvGrpSpPr/>
          <p:nvPr/>
        </p:nvGrpSpPr>
        <p:grpSpPr>
          <a:xfrm>
            <a:off x="534286" y="1571509"/>
            <a:ext cx="10771889" cy="1058390"/>
            <a:chOff x="534286" y="1736764"/>
            <a:chExt cx="10771889" cy="105839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C499EE-C04F-B3E2-82F7-25985BC9B263}"/>
                </a:ext>
              </a:extLst>
            </p:cNvPr>
            <p:cNvSpPr/>
            <p:nvPr/>
          </p:nvSpPr>
          <p:spPr>
            <a:xfrm>
              <a:off x="790575" y="2040678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Définie comme une PAS ≥ 140 et/ou PAD ≥ 90 </a:t>
              </a:r>
              <a:r>
                <a:rPr lang="fr-FR" sz="2400" b="1" dirty="0" err="1">
                  <a:solidFill>
                    <a:schemeClr val="tx1"/>
                  </a:solidFill>
                </a:rPr>
                <a:t>mmHg</a:t>
              </a:r>
              <a:r>
                <a:rPr lang="fr-FR" sz="2400" b="1" dirty="0">
                  <a:solidFill>
                    <a:schemeClr val="tx1"/>
                  </a:solidFill>
                </a:rPr>
                <a:t> </a:t>
              </a:r>
              <a:endParaRPr lang="LID4096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80C2DC2-9316-D037-34FF-B256D7156AB0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24" name="Graphique 23" descr="Livre fermé">
              <a:extLst>
                <a:ext uri="{FF2B5EF4-FFF2-40B4-BE49-F238E27FC236}">
                  <a16:creationId xmlns:a16="http://schemas.microsoft.com/office/drawing/2014/main" id="{A3228A47-C3A7-91BB-9058-F60B39118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7A42AB0-A9EA-0208-8F99-FD91C4982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796436"/>
              </p:ext>
            </p:extLst>
          </p:nvPr>
        </p:nvGraphicFramePr>
        <p:xfrm>
          <a:off x="790575" y="3136847"/>
          <a:ext cx="10563224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40806">
                  <a:extLst>
                    <a:ext uri="{9D8B030D-6E8A-4147-A177-3AD203B41FA5}">
                      <a16:colId xmlns:a16="http://schemas.microsoft.com/office/drawing/2014/main" val="3305011249"/>
                    </a:ext>
                  </a:extLst>
                </a:gridCol>
                <a:gridCol w="2640806">
                  <a:extLst>
                    <a:ext uri="{9D8B030D-6E8A-4147-A177-3AD203B41FA5}">
                      <a16:colId xmlns:a16="http://schemas.microsoft.com/office/drawing/2014/main" val="3685679980"/>
                    </a:ext>
                  </a:extLst>
                </a:gridCol>
                <a:gridCol w="2640806">
                  <a:extLst>
                    <a:ext uri="{9D8B030D-6E8A-4147-A177-3AD203B41FA5}">
                      <a16:colId xmlns:a16="http://schemas.microsoft.com/office/drawing/2014/main" val="2051759952"/>
                    </a:ext>
                  </a:extLst>
                </a:gridCol>
                <a:gridCol w="2640806">
                  <a:extLst>
                    <a:ext uri="{9D8B030D-6E8A-4147-A177-3AD203B41FA5}">
                      <a16:colId xmlns:a16="http://schemas.microsoft.com/office/drawing/2014/main" val="8141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Catégorie</a:t>
                      </a:r>
                      <a:endParaRPr lang="LID4096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PAS</a:t>
                      </a:r>
                      <a:endParaRPr lang="LID4096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ID4096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PAD</a:t>
                      </a:r>
                      <a:endParaRPr lang="LID4096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28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Optimale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&lt; 120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&lt; 80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5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Normale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120 – 129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ET/OU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80 – 84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0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Normale haute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130 – 139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ET/OU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85 – 89 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6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HTA Grade I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140 – 159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ET/OU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90 – 99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9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HTA Grade II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160 – 179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ET/OU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100 – 109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7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HTA Grade III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≥ 180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ET/OU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≥ 110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5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HTA systolique</a:t>
                      </a:r>
                      <a:endParaRPr lang="LID4096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≥ 140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&lt; 90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38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1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A1BD9-1072-EA5E-0994-8E28E3C6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AB4784-9773-022F-66F2-EC46691FE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6AB2D5-606E-5C15-4466-B44B743B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4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2765769-5E78-3F44-FF65-666A0AF00D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Hypertension artérielle</a:t>
            </a:r>
            <a:endParaRPr lang="LID4096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1DF209-3D0D-8069-6699-EFF4046F9413}"/>
              </a:ext>
            </a:extLst>
          </p:cNvPr>
          <p:cNvSpPr txBox="1"/>
          <p:nvPr/>
        </p:nvSpPr>
        <p:spPr>
          <a:xfrm>
            <a:off x="4798914" y="1588799"/>
            <a:ext cx="2594172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3200" b="1" dirty="0"/>
              <a:t>Complications</a:t>
            </a:r>
            <a:endParaRPr lang="LID4096" b="1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9F76724-8BF8-A68D-52B6-5F7BDFA990F0}"/>
              </a:ext>
            </a:extLst>
          </p:cNvPr>
          <p:cNvGrpSpPr/>
          <p:nvPr/>
        </p:nvGrpSpPr>
        <p:grpSpPr>
          <a:xfrm>
            <a:off x="534286" y="3552181"/>
            <a:ext cx="10771889" cy="1058390"/>
            <a:chOff x="534286" y="3552181"/>
            <a:chExt cx="10771889" cy="105839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19B9E7E-8405-7D4A-78E2-CE06D070617F}"/>
                </a:ext>
              </a:extLst>
            </p:cNvPr>
            <p:cNvSpPr/>
            <p:nvPr/>
          </p:nvSpPr>
          <p:spPr>
            <a:xfrm>
              <a:off x="790575" y="3856095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SCA, urgence hypertensive, IC, FA, DA, mort subite</a:t>
              </a:r>
              <a:endParaRPr lang="LID4096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AF1F90F-E97D-BBFA-E4B5-2F6AB5EFFF8E}"/>
                </a:ext>
              </a:extLst>
            </p:cNvPr>
            <p:cNvSpPr/>
            <p:nvPr/>
          </p:nvSpPr>
          <p:spPr>
            <a:xfrm>
              <a:off x="534286" y="3552181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F34E691-D45F-BFBE-4348-3968BD13F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175" y="3666732"/>
              <a:ext cx="432000" cy="432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E83AAA-3B3A-9794-346A-2D6D765E2076}"/>
              </a:ext>
            </a:extLst>
          </p:cNvPr>
          <p:cNvGrpSpPr/>
          <p:nvPr/>
        </p:nvGrpSpPr>
        <p:grpSpPr>
          <a:xfrm>
            <a:off x="534286" y="2262102"/>
            <a:ext cx="10771889" cy="1058390"/>
            <a:chOff x="534286" y="2262102"/>
            <a:chExt cx="10771889" cy="105839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CE01B07-1EE6-CA0D-205F-767B6610A182}"/>
                </a:ext>
              </a:extLst>
            </p:cNvPr>
            <p:cNvSpPr/>
            <p:nvPr/>
          </p:nvSpPr>
          <p:spPr>
            <a:xfrm>
              <a:off x="790575" y="2566016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AVC ischémique/</a:t>
              </a:r>
              <a:r>
                <a:rPr lang="fr-FR" sz="2400" b="1" dirty="0" err="1">
                  <a:solidFill>
                    <a:schemeClr val="tx1"/>
                  </a:solidFill>
                </a:rPr>
                <a:t>hgique</a:t>
              </a:r>
              <a:r>
                <a:rPr lang="fr-FR" sz="2400" b="1" dirty="0">
                  <a:solidFill>
                    <a:schemeClr val="tx1"/>
                  </a:solidFill>
                </a:rPr>
                <a:t>, encéphalopathie, démence, rétinopathie </a:t>
              </a:r>
              <a:endParaRPr lang="LID4096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A05B9FF-83C0-12F6-422F-2B2F333F1372}"/>
                </a:ext>
              </a:extLst>
            </p:cNvPr>
            <p:cNvSpPr/>
            <p:nvPr/>
          </p:nvSpPr>
          <p:spPr>
            <a:xfrm>
              <a:off x="534286" y="226210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76C6034-1B18-14F4-11A3-31EB5794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11847" y="2346588"/>
              <a:ext cx="432000" cy="43200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DEB8D09-EEEA-F57F-7D61-BA9B4CD65244}"/>
              </a:ext>
            </a:extLst>
          </p:cNvPr>
          <p:cNvGrpSpPr/>
          <p:nvPr/>
        </p:nvGrpSpPr>
        <p:grpSpPr>
          <a:xfrm>
            <a:off x="534286" y="4821846"/>
            <a:ext cx="10771889" cy="1058390"/>
            <a:chOff x="534286" y="4821846"/>
            <a:chExt cx="10771889" cy="105839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C66529-BCED-5FD4-70DE-A254EC8359E5}"/>
                </a:ext>
              </a:extLst>
            </p:cNvPr>
            <p:cNvSpPr/>
            <p:nvPr/>
          </p:nvSpPr>
          <p:spPr>
            <a:xfrm>
              <a:off x="790575" y="5125760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Néphro-angiosclérose, glomérulopathie, IRC </a:t>
              </a:r>
              <a:endParaRPr lang="LID4096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BC8D1EB-1F96-C9CF-47C0-282538657A26}"/>
                </a:ext>
              </a:extLst>
            </p:cNvPr>
            <p:cNvSpPr/>
            <p:nvPr/>
          </p:nvSpPr>
          <p:spPr>
            <a:xfrm>
              <a:off x="534286" y="4821846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6001D06-CCE0-6C19-11A1-924226CC0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603" y="4914178"/>
              <a:ext cx="468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34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06D52-2C3C-FB37-41F6-7DC19CB2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674B8C-0D95-25FF-E34C-5190C583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E8C7C0-7564-A30B-A716-3C5800AE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5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F371985-454E-3D06-299E-771B258DD8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Hypertension artérielle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A93A7E-88A8-D3D7-B7E6-3D9A55969F80}"/>
              </a:ext>
            </a:extLst>
          </p:cNvPr>
          <p:cNvGrpSpPr/>
          <p:nvPr/>
        </p:nvGrpSpPr>
        <p:grpSpPr>
          <a:xfrm>
            <a:off x="685328" y="1531038"/>
            <a:ext cx="5257800" cy="2318649"/>
            <a:chOff x="6048375" y="3219122"/>
            <a:chExt cx="5257800" cy="231864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5004EE9-446B-F0F9-153D-C751F56F881B}"/>
                </a:ext>
              </a:extLst>
            </p:cNvPr>
            <p:cNvSpPr/>
            <p:nvPr/>
          </p:nvSpPr>
          <p:spPr>
            <a:xfrm>
              <a:off x="6323271" y="3471974"/>
              <a:ext cx="4982904" cy="2065797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Antécédents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Signes d’HTA </a:t>
              </a:r>
              <a:r>
                <a:rPr lang="fr-FR" sz="2200" b="1" dirty="0" err="1">
                  <a:solidFill>
                    <a:schemeClr val="tx1"/>
                  </a:solidFill>
                </a:rPr>
                <a:t>IIaire</a:t>
              </a:r>
              <a:r>
                <a:rPr lang="fr-FR" sz="2200" b="1" dirty="0">
                  <a:solidFill>
                    <a:schemeClr val="tx1"/>
                  </a:solidFill>
                </a:rPr>
                <a:t> 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Pouls périphériques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Auscultation cardiaque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Signes cutanés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F41D80A-AB5C-66A5-7E0D-DB90C9C19545}"/>
                </a:ext>
              </a:extLst>
            </p:cNvPr>
            <p:cNvSpPr/>
            <p:nvPr/>
          </p:nvSpPr>
          <p:spPr>
            <a:xfrm>
              <a:off x="6048375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Stéthoscope">
              <a:extLst>
                <a:ext uri="{FF2B5EF4-FFF2-40B4-BE49-F238E27FC236}">
                  <a16:creationId xmlns:a16="http://schemas.microsoft.com/office/drawing/2014/main" id="{A09048A9-BB55-33CB-485C-205D59809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27918" y="3290501"/>
              <a:ext cx="468000" cy="46800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B2B14E3-D454-51D6-F38E-2716618D5CB0}"/>
              </a:ext>
            </a:extLst>
          </p:cNvPr>
          <p:cNvGrpSpPr/>
          <p:nvPr/>
        </p:nvGrpSpPr>
        <p:grpSpPr>
          <a:xfrm>
            <a:off x="6248872" y="1692707"/>
            <a:ext cx="5257800" cy="1624307"/>
            <a:chOff x="6048375" y="3219122"/>
            <a:chExt cx="5257800" cy="16243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8C75ED-E48E-0709-1B79-9A2E2E979630}"/>
                </a:ext>
              </a:extLst>
            </p:cNvPr>
            <p:cNvSpPr/>
            <p:nvPr/>
          </p:nvSpPr>
          <p:spPr>
            <a:xfrm>
              <a:off x="6323271" y="3471975"/>
              <a:ext cx="4982904" cy="137145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Bilans sanguins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Bandelette urinaire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ECG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5976701-4A7F-B767-D786-19E091AEC520}"/>
                </a:ext>
              </a:extLst>
            </p:cNvPr>
            <p:cNvSpPr/>
            <p:nvPr/>
          </p:nvSpPr>
          <p:spPr>
            <a:xfrm>
              <a:off x="6048375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Stéthoscope">
              <a:extLst>
                <a:ext uri="{FF2B5EF4-FFF2-40B4-BE49-F238E27FC236}">
                  <a16:creationId xmlns:a16="http://schemas.microsoft.com/office/drawing/2014/main" id="{34C8EA1F-3F6E-0213-5F1D-B48EB2C27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27918" y="3290501"/>
              <a:ext cx="468000" cy="468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FDD25B0-8882-5467-9089-AF9D0F1AC70D}"/>
              </a:ext>
            </a:extLst>
          </p:cNvPr>
          <p:cNvGrpSpPr/>
          <p:nvPr/>
        </p:nvGrpSpPr>
        <p:grpSpPr>
          <a:xfrm>
            <a:off x="838200" y="4102539"/>
            <a:ext cx="10668472" cy="1852173"/>
            <a:chOff x="7299364" y="3286589"/>
            <a:chExt cx="10668472" cy="185217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ABB4237-891F-6EA0-0654-53D97B2AB0E1}"/>
                </a:ext>
              </a:extLst>
            </p:cNvPr>
            <p:cNvSpPr/>
            <p:nvPr/>
          </p:nvSpPr>
          <p:spPr>
            <a:xfrm>
              <a:off x="7555653" y="3590503"/>
              <a:ext cx="10412183" cy="1548259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Rénales : </a:t>
              </a:r>
              <a:r>
                <a:rPr lang="fr-FR" sz="2200" dirty="0">
                  <a:solidFill>
                    <a:schemeClr val="tx1"/>
                  </a:solidFill>
                </a:rPr>
                <a:t>IRC, HTA </a:t>
              </a:r>
              <a:r>
                <a:rPr lang="fr-FR" sz="2200" dirty="0" err="1">
                  <a:solidFill>
                    <a:schemeClr val="tx1"/>
                  </a:solidFill>
                </a:rPr>
                <a:t>réno</a:t>
              </a:r>
              <a:r>
                <a:rPr lang="fr-FR" sz="2200" dirty="0">
                  <a:solidFill>
                    <a:schemeClr val="tx1"/>
                  </a:solidFill>
                </a:rPr>
                <a:t>-vasculaire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Endocriniennes : </a:t>
              </a:r>
              <a:r>
                <a:rPr lang="fr-FR" sz="2200" dirty="0" err="1">
                  <a:solidFill>
                    <a:schemeClr val="tx1"/>
                  </a:solidFill>
                </a:rPr>
                <a:t>phéo</a:t>
              </a:r>
              <a:r>
                <a:rPr lang="fr-FR" sz="2200" dirty="0">
                  <a:solidFill>
                    <a:schemeClr val="tx1"/>
                  </a:solidFill>
                </a:rPr>
                <a:t>, Cushing, hyperthyroïdie, acromégalie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Autres : </a:t>
              </a:r>
              <a:r>
                <a:rPr lang="fr-FR" sz="2200" dirty="0">
                  <a:solidFill>
                    <a:schemeClr val="tx1"/>
                  </a:solidFill>
                </a:rPr>
                <a:t>SAHOS, iatrogène, idiopathique, coarctation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D9C6BFD-4042-BD58-C5A0-FC7263A8F680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Livre fermé">
              <a:extLst>
                <a:ext uri="{FF2B5EF4-FFF2-40B4-BE49-F238E27FC236}">
                  <a16:creationId xmlns:a16="http://schemas.microsoft.com/office/drawing/2014/main" id="{7F7AA8DD-60AA-C9C9-2861-C0BB9EB4F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268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6DAB8-E723-C92C-1E0B-57E5CFBF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7271B-E11B-381A-9873-2F0E82A89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C5EA61-3927-99DC-DF3E-35BF6A5C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6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52F05EC-8E75-606F-480D-8AA08369EB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Hypertension artérielle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9EFD60-752D-BD73-1EBF-C07576A08054}"/>
              </a:ext>
            </a:extLst>
          </p:cNvPr>
          <p:cNvGrpSpPr/>
          <p:nvPr/>
        </p:nvGrpSpPr>
        <p:grpSpPr>
          <a:xfrm>
            <a:off x="645043" y="1677395"/>
            <a:ext cx="10708756" cy="983612"/>
            <a:chOff x="515679" y="1477859"/>
            <a:chExt cx="10708756" cy="983612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8191910-D80E-79F1-D9A7-315B3FCADB32}"/>
                </a:ext>
              </a:extLst>
            </p:cNvPr>
            <p:cNvSpPr/>
            <p:nvPr/>
          </p:nvSpPr>
          <p:spPr>
            <a:xfrm>
              <a:off x="790574" y="1730712"/>
              <a:ext cx="10433861" cy="730759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IEC/ARA2 – Inhibiteurs calciques – Diurétiques thiazidiques – Bétabloquants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8503086-CD07-F919-14DE-10923B61BF17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Aiguille">
              <a:extLst>
                <a:ext uri="{FF2B5EF4-FFF2-40B4-BE49-F238E27FC236}">
                  <a16:creationId xmlns:a16="http://schemas.microsoft.com/office/drawing/2014/main" id="{318B9482-23A8-09F3-6912-B2FD8C094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AE1030-21E9-4406-2B7C-8A2F8B558188}"/>
              </a:ext>
            </a:extLst>
          </p:cNvPr>
          <p:cNvGrpSpPr/>
          <p:nvPr/>
        </p:nvGrpSpPr>
        <p:grpSpPr>
          <a:xfrm>
            <a:off x="645043" y="2995736"/>
            <a:ext cx="5257800" cy="1531555"/>
            <a:chOff x="515679" y="1477859"/>
            <a:chExt cx="5257800" cy="153155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2D05088-0441-F3A5-E868-34F418AF700E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HTA Grade I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Tenter RHD 3 à 6 mois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TRT d’emblée si FRCV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198BC66-17BC-79BA-2A45-DAFEBCCDC571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Aiguille">
              <a:extLst>
                <a:ext uri="{FF2B5EF4-FFF2-40B4-BE49-F238E27FC236}">
                  <a16:creationId xmlns:a16="http://schemas.microsoft.com/office/drawing/2014/main" id="{995ABED9-1D46-B55B-C99D-96756D320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91BD4E3-33A8-3324-32BC-CED03788093D}"/>
              </a:ext>
            </a:extLst>
          </p:cNvPr>
          <p:cNvGrpSpPr/>
          <p:nvPr/>
        </p:nvGrpSpPr>
        <p:grpSpPr>
          <a:xfrm>
            <a:off x="6096000" y="2995736"/>
            <a:ext cx="5257800" cy="1531555"/>
            <a:chOff x="515679" y="1477859"/>
            <a:chExt cx="5257800" cy="153155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187C826-8728-9E59-ABD9-164BF5525FCE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HTA Grade II et III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TRT d’emblée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Recontrôler après 3 mois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B430786-D070-D213-3A54-BE75F472FF60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iguille">
              <a:extLst>
                <a:ext uri="{FF2B5EF4-FFF2-40B4-BE49-F238E27FC236}">
                  <a16:creationId xmlns:a16="http://schemas.microsoft.com/office/drawing/2014/main" id="{155C3F71-5092-13C1-F026-FFA6EBBC0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FFED19F-55C1-EE64-002A-71489928239E}"/>
              </a:ext>
            </a:extLst>
          </p:cNvPr>
          <p:cNvGrpSpPr/>
          <p:nvPr/>
        </p:nvGrpSpPr>
        <p:grpSpPr>
          <a:xfrm>
            <a:off x="597419" y="4780144"/>
            <a:ext cx="10708756" cy="983612"/>
            <a:chOff x="515679" y="1477859"/>
            <a:chExt cx="10708756" cy="98361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2F0F3E-8545-870C-A375-0F9B837884B0}"/>
                </a:ext>
              </a:extLst>
            </p:cNvPr>
            <p:cNvSpPr/>
            <p:nvPr/>
          </p:nvSpPr>
          <p:spPr>
            <a:xfrm>
              <a:off x="790574" y="1730712"/>
              <a:ext cx="10433861" cy="730759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Augmenter les TRT par paliers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B72A2BB-4464-37C3-EBFF-7B394411D463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2" name="Graphique 21" descr="Aiguille">
              <a:extLst>
                <a:ext uri="{FF2B5EF4-FFF2-40B4-BE49-F238E27FC236}">
                  <a16:creationId xmlns:a16="http://schemas.microsoft.com/office/drawing/2014/main" id="{350E0E8C-3558-6431-BD9E-D1312165F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2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ADED2-F0FF-514E-F63D-3D051837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AC4356-BFE6-8474-8A80-7AB8D4EBB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C6300A-B90D-B804-7616-E3F79902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7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3380D26-7940-2F3E-A22F-9CFC55504E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Urgences hypertensives 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2FA2E16-7315-F8A5-C6A3-2795967760E3}"/>
              </a:ext>
            </a:extLst>
          </p:cNvPr>
          <p:cNvGrpSpPr/>
          <p:nvPr/>
        </p:nvGrpSpPr>
        <p:grpSpPr>
          <a:xfrm>
            <a:off x="534286" y="1479043"/>
            <a:ext cx="10771889" cy="1058390"/>
            <a:chOff x="534286" y="1736764"/>
            <a:chExt cx="10771889" cy="105839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49DDB25-7769-DC7E-4C2D-971B891E363A}"/>
                </a:ext>
              </a:extLst>
            </p:cNvPr>
            <p:cNvSpPr/>
            <p:nvPr/>
          </p:nvSpPr>
          <p:spPr>
            <a:xfrm>
              <a:off x="790575" y="2040678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HTA Grade III associée à une atteinte d’un organe cible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F5904BF-D832-F57F-15E8-3D2931B890FC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Livre fermé">
              <a:extLst>
                <a:ext uri="{FF2B5EF4-FFF2-40B4-BE49-F238E27FC236}">
                  <a16:creationId xmlns:a16="http://schemas.microsoft.com/office/drawing/2014/main" id="{39795256-F222-302C-17C1-BC32DE250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19B99D-126F-28CB-F120-3EBD8048D50D}"/>
              </a:ext>
            </a:extLst>
          </p:cNvPr>
          <p:cNvGrpSpPr/>
          <p:nvPr/>
        </p:nvGrpSpPr>
        <p:grpSpPr>
          <a:xfrm>
            <a:off x="534286" y="2769122"/>
            <a:ext cx="10819513" cy="3508743"/>
            <a:chOff x="534286" y="1736764"/>
            <a:chExt cx="10819513" cy="350874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4EDC010-F687-C7C4-D462-81FB76C35F99}"/>
                </a:ext>
              </a:extLst>
            </p:cNvPr>
            <p:cNvSpPr/>
            <p:nvPr/>
          </p:nvSpPr>
          <p:spPr>
            <a:xfrm>
              <a:off x="790574" y="2040677"/>
              <a:ext cx="10563225" cy="3204830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Système nerveux central 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chemeClr val="tx1"/>
                  </a:solidFill>
                </a:rPr>
                <a:t>AVC ischémique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chemeClr val="tx1"/>
                  </a:solidFill>
                </a:rPr>
                <a:t>HIP ou HSA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chemeClr val="tx1"/>
                  </a:solidFill>
                </a:rPr>
                <a:t>Encéphalopathie hypertensive</a:t>
              </a:r>
            </a:p>
            <a:p>
              <a:pPr lvl="2"/>
              <a:endParaRPr lang="fr-FR" sz="2400" dirty="0">
                <a:solidFill>
                  <a:schemeClr val="tx1"/>
                </a:solidFill>
              </a:endParaRPr>
            </a:p>
            <a:p>
              <a:pPr lvl="2"/>
              <a:r>
                <a:rPr lang="fr-FR" sz="2400" b="1" dirty="0">
                  <a:solidFill>
                    <a:schemeClr val="tx1"/>
                  </a:solidFill>
                </a:rPr>
                <a:t>Rein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400" dirty="0" err="1">
                  <a:solidFill>
                    <a:schemeClr val="tx1"/>
                  </a:solidFill>
                </a:rPr>
                <a:t>Oligoanurie</a:t>
              </a:r>
              <a:endParaRPr lang="fr-FR" sz="2400" b="1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chemeClr val="tx1"/>
                  </a:solidFill>
                </a:rPr>
                <a:t>Insuffisance rénale aiguë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AE3E08B-DE10-6CD8-59C5-AB1411D10F16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Livre fermé">
              <a:extLst>
                <a:ext uri="{FF2B5EF4-FFF2-40B4-BE49-F238E27FC236}">
                  <a16:creationId xmlns:a16="http://schemas.microsoft.com/office/drawing/2014/main" id="{264FDF14-4690-28EF-D498-5FB9DA349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E9A235E-3203-76B3-8CA4-9FDD72384528}"/>
              </a:ext>
            </a:extLst>
          </p:cNvPr>
          <p:cNvSpPr txBox="1"/>
          <p:nvPr/>
        </p:nvSpPr>
        <p:spPr>
          <a:xfrm>
            <a:off x="6524092" y="3226545"/>
            <a:ext cx="45000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Cœur et gros vaisseaux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</a:rPr>
              <a:t>OAP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</a:rPr>
              <a:t>Infarctus du myocarde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</a:rPr>
              <a:t>Dissection aortique</a:t>
            </a:r>
          </a:p>
          <a:p>
            <a:endParaRPr lang="fr-FR" sz="2400" dirty="0"/>
          </a:p>
          <a:p>
            <a:r>
              <a:rPr lang="fr-FR" sz="2400" b="1" dirty="0"/>
              <a:t>HTA maligne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PAD très élevée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Rétinopathie/Œdème papillaire</a:t>
            </a:r>
          </a:p>
        </p:txBody>
      </p:sp>
    </p:spTree>
    <p:extLst>
      <p:ext uri="{BB962C8B-B14F-4D97-AF65-F5344CB8AC3E}">
        <p14:creationId xmlns:p14="http://schemas.microsoft.com/office/powerpoint/2010/main" val="233010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98440-EA4D-AEBE-81D1-F0305275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B3F3B7-E07B-EE08-CC31-52CAE440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475E9A-E8E5-5204-943D-3AB79F594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8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CC29D4-DF23-4E83-707C-44A639A57F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Urgences hypertensives 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A7F4CE2-4A75-7AAD-0D22-7E854AA05EE7}"/>
              </a:ext>
            </a:extLst>
          </p:cNvPr>
          <p:cNvGrpSpPr/>
          <p:nvPr/>
        </p:nvGrpSpPr>
        <p:grpSpPr>
          <a:xfrm>
            <a:off x="664104" y="1729370"/>
            <a:ext cx="5191569" cy="1948779"/>
            <a:chOff x="581911" y="3219122"/>
            <a:chExt cx="5191569" cy="19487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57DB78B-817B-9A0A-469B-14562E19A663}"/>
                </a:ext>
              </a:extLst>
            </p:cNvPr>
            <p:cNvSpPr/>
            <p:nvPr/>
          </p:nvSpPr>
          <p:spPr>
            <a:xfrm>
              <a:off x="790576" y="3471975"/>
              <a:ext cx="4982904" cy="169592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Nausées/Vomissements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Douleur thoracique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Flou visuel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Troubles de conscience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6884060-6B3B-E66B-DACF-3AA12F8F4B4B}"/>
                </a:ext>
              </a:extLst>
            </p:cNvPr>
            <p:cNvSpPr/>
            <p:nvPr/>
          </p:nvSpPr>
          <p:spPr>
            <a:xfrm>
              <a:off x="581911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8593B75-A3AE-A442-9D3A-94B920979367}"/>
              </a:ext>
            </a:extLst>
          </p:cNvPr>
          <p:cNvGrpSpPr/>
          <p:nvPr/>
        </p:nvGrpSpPr>
        <p:grpSpPr>
          <a:xfrm>
            <a:off x="6096000" y="1729370"/>
            <a:ext cx="5257800" cy="2318649"/>
            <a:chOff x="6048375" y="3219122"/>
            <a:chExt cx="5257800" cy="231864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D570A6-D15A-1BF3-5153-557AF664D70B}"/>
                </a:ext>
              </a:extLst>
            </p:cNvPr>
            <p:cNvSpPr/>
            <p:nvPr/>
          </p:nvSpPr>
          <p:spPr>
            <a:xfrm>
              <a:off x="6323271" y="3471974"/>
              <a:ext cx="4982904" cy="2065797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Hémorragie rétinienne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Convulsions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OAP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Ischémie myocardique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Signes de localisation</a:t>
              </a:r>
              <a:endParaRPr lang="LID4096" sz="2200" dirty="0">
                <a:solidFill>
                  <a:srgbClr val="C00000"/>
                </a:solidFill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42F1170-6443-BB88-F9A2-F484DB3DE9D0}"/>
                </a:ext>
              </a:extLst>
            </p:cNvPr>
            <p:cNvSpPr/>
            <p:nvPr/>
          </p:nvSpPr>
          <p:spPr>
            <a:xfrm>
              <a:off x="6048375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3" name="Graphique 12" descr="Stéthoscope">
              <a:extLst>
                <a:ext uri="{FF2B5EF4-FFF2-40B4-BE49-F238E27FC236}">
                  <a16:creationId xmlns:a16="http://schemas.microsoft.com/office/drawing/2014/main" id="{548EFFC6-E481-5B85-790F-7AF8A5588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27918" y="3290501"/>
              <a:ext cx="468000" cy="46800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AC3A4B1-FFC7-D200-BBEA-D4B6BCA9B193}"/>
              </a:ext>
            </a:extLst>
          </p:cNvPr>
          <p:cNvGrpSpPr/>
          <p:nvPr/>
        </p:nvGrpSpPr>
        <p:grpSpPr>
          <a:xfrm>
            <a:off x="768437" y="4000851"/>
            <a:ext cx="5407106" cy="1814322"/>
            <a:chOff x="581911" y="4659720"/>
            <a:chExt cx="5407106" cy="181432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FD8B059-0137-DE9E-35C7-D6D2F7AFAE20}"/>
                </a:ext>
              </a:extLst>
            </p:cNvPr>
            <p:cNvSpPr/>
            <p:nvPr/>
          </p:nvSpPr>
          <p:spPr>
            <a:xfrm>
              <a:off x="790575" y="4954333"/>
              <a:ext cx="5198442" cy="1519709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Bilan biologique + ECG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FO + Echographie cardiaque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± TDM cérébrale, TLT, </a:t>
              </a:r>
              <a:r>
                <a:rPr lang="fr-FR" sz="2200" b="1" dirty="0" err="1">
                  <a:solidFill>
                    <a:schemeClr val="tx1"/>
                  </a:solidFill>
                </a:rPr>
                <a:t>Angioscan</a:t>
              </a:r>
              <a:endParaRPr lang="fr-FR" sz="22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A882092-F426-2ACB-B17C-0999D52CE8A3}"/>
                </a:ext>
              </a:extLst>
            </p:cNvPr>
            <p:cNvSpPr/>
            <p:nvPr/>
          </p:nvSpPr>
          <p:spPr>
            <a:xfrm>
              <a:off x="581911" y="465972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7" name="Graphique 16" descr="Pulsation">
              <a:extLst>
                <a:ext uri="{FF2B5EF4-FFF2-40B4-BE49-F238E27FC236}">
                  <a16:creationId xmlns:a16="http://schemas.microsoft.com/office/drawing/2014/main" id="{3812AE94-FF2F-C6D2-D0E1-18EDCCF26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1810" y="4729850"/>
              <a:ext cx="468030" cy="468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888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C7CBA-3773-1B80-E19E-520E37B8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hypertensives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FDCEFC-F81B-A4D3-D967-F8F9B49A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116E60-5B32-56BF-5DB1-C6F386FE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9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43FE6A-731F-2676-C38B-25EB3D47F8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Urgences hypertensives 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DE53F45-19DD-1278-7C58-B6AF480767F1}"/>
              </a:ext>
            </a:extLst>
          </p:cNvPr>
          <p:cNvGrpSpPr/>
          <p:nvPr/>
        </p:nvGrpSpPr>
        <p:grpSpPr>
          <a:xfrm>
            <a:off x="790575" y="1787517"/>
            <a:ext cx="10515600" cy="1356377"/>
            <a:chOff x="515679" y="1477859"/>
            <a:chExt cx="10515600" cy="135637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549857A-6E7E-8874-412A-5991FDBE3213}"/>
                </a:ext>
              </a:extLst>
            </p:cNvPr>
            <p:cNvSpPr/>
            <p:nvPr/>
          </p:nvSpPr>
          <p:spPr>
            <a:xfrm>
              <a:off x="790575" y="1730712"/>
              <a:ext cx="10240704" cy="110352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</a:t>
              </a:r>
              <a:r>
                <a:rPr lang="fr-FR" sz="2200" b="1" dirty="0" err="1">
                  <a:solidFill>
                    <a:schemeClr val="tx1"/>
                  </a:solidFill>
                </a:rPr>
                <a:t>Nicardipine</a:t>
              </a:r>
              <a:r>
                <a:rPr lang="fr-FR" sz="2200" b="1" dirty="0">
                  <a:solidFill>
                    <a:schemeClr val="tx1"/>
                  </a:solidFill>
                </a:rPr>
                <a:t> – </a:t>
              </a:r>
              <a:r>
                <a:rPr lang="fr-FR" sz="2200" b="1" dirty="0" err="1">
                  <a:solidFill>
                    <a:schemeClr val="tx1"/>
                  </a:solidFill>
                </a:rPr>
                <a:t>Labétalol</a:t>
              </a:r>
              <a:r>
                <a:rPr lang="fr-FR" sz="2200" b="1" dirty="0">
                  <a:solidFill>
                    <a:schemeClr val="tx1"/>
                  </a:solidFill>
                </a:rPr>
                <a:t> – </a:t>
              </a:r>
              <a:r>
                <a:rPr lang="fr-FR" sz="2200" b="1" dirty="0" err="1">
                  <a:solidFill>
                    <a:schemeClr val="tx1"/>
                  </a:solidFill>
                </a:rPr>
                <a:t>Urapidil</a:t>
              </a:r>
              <a:r>
                <a:rPr lang="fr-FR" sz="2200" b="1" dirty="0">
                  <a:solidFill>
                    <a:schemeClr val="tx1"/>
                  </a:solidFill>
                </a:rPr>
                <a:t> – </a:t>
              </a:r>
              <a:r>
                <a:rPr lang="fr-FR" sz="2200" b="1" dirty="0" err="1">
                  <a:solidFill>
                    <a:schemeClr val="tx1"/>
                  </a:solidFill>
                </a:rPr>
                <a:t>Nitroprussiate</a:t>
              </a:r>
              <a:r>
                <a:rPr lang="fr-FR" sz="2200" b="1" dirty="0">
                  <a:solidFill>
                    <a:schemeClr val="tx1"/>
                  </a:solidFill>
                </a:rPr>
                <a:t> de Na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± Captopril – </a:t>
              </a:r>
              <a:r>
                <a:rPr lang="fr-FR" sz="2200" b="1" dirty="0" err="1">
                  <a:solidFill>
                    <a:schemeClr val="tx1"/>
                  </a:solidFill>
                </a:rPr>
                <a:t>Esmolol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151550C-924C-37B6-8A4E-E30D7AA33C9D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Aiguille">
              <a:extLst>
                <a:ext uri="{FF2B5EF4-FFF2-40B4-BE49-F238E27FC236}">
                  <a16:creationId xmlns:a16="http://schemas.microsoft.com/office/drawing/2014/main" id="{EBB5CFB6-26A3-D76F-3F3C-E2B427145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B0B185-81B1-2840-BA2B-C08BDE3E7324}"/>
              </a:ext>
            </a:extLst>
          </p:cNvPr>
          <p:cNvGrpSpPr/>
          <p:nvPr/>
        </p:nvGrpSpPr>
        <p:grpSpPr>
          <a:xfrm>
            <a:off x="838200" y="3489213"/>
            <a:ext cx="10515600" cy="2603361"/>
            <a:chOff x="515679" y="1477859"/>
            <a:chExt cx="10515600" cy="260336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A1A8552-6CE0-F5FA-C78E-3A71543A4B7D}"/>
                </a:ext>
              </a:extLst>
            </p:cNvPr>
            <p:cNvSpPr/>
            <p:nvPr/>
          </p:nvSpPr>
          <p:spPr>
            <a:xfrm>
              <a:off x="790575" y="1730711"/>
              <a:ext cx="10240704" cy="2350509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Hospitalisation +++ 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Monitorage continu de la PA</a:t>
              </a:r>
            </a:p>
            <a:p>
              <a:endParaRPr lang="fr-FR" sz="2200" b="1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OAP + DA : </a:t>
              </a:r>
              <a:r>
                <a:rPr lang="fr-FR" sz="2200" dirty="0">
                  <a:solidFill>
                    <a:schemeClr val="tx1"/>
                  </a:solidFill>
                </a:rPr>
                <a:t>baisse rapide de la PA +++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AVC ischémique : </a:t>
              </a:r>
              <a:r>
                <a:rPr lang="fr-FR" sz="2200" dirty="0">
                  <a:solidFill>
                    <a:schemeClr val="tx1"/>
                  </a:solidFill>
                </a:rPr>
                <a:t>respecter les chiffres de PA 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Hémorragie cérébrale : </a:t>
              </a:r>
              <a:r>
                <a:rPr lang="fr-FR" sz="2200" dirty="0">
                  <a:solidFill>
                    <a:schemeClr val="tx1"/>
                  </a:solidFill>
                </a:rPr>
                <a:t>baisse prudente de la PA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0D071FC-3DB0-AC33-D5A5-9BC6F916F6C4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Aiguille">
              <a:extLst>
                <a:ext uri="{FF2B5EF4-FFF2-40B4-BE49-F238E27FC236}">
                  <a16:creationId xmlns:a16="http://schemas.microsoft.com/office/drawing/2014/main" id="{147F5219-B7E5-43A1-BD4C-648BA07BA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97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105E1-2FBD-2616-91B4-F5B75C8F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19974F-87A4-7E6E-5260-ECA4D81C6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E28983-876F-DFD1-CF04-65BC277C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10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43E2466-9AF3-985D-A1B1-C11F3262B1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BAV complet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F836DC1-A699-D4A4-CA46-C2CA101611D1}"/>
              </a:ext>
            </a:extLst>
          </p:cNvPr>
          <p:cNvGrpSpPr/>
          <p:nvPr/>
        </p:nvGrpSpPr>
        <p:grpSpPr>
          <a:xfrm>
            <a:off x="534286" y="1685978"/>
            <a:ext cx="10771889" cy="1058390"/>
            <a:chOff x="534286" y="1736764"/>
            <a:chExt cx="10771889" cy="105839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7C2F4E7-0B81-5B74-D08B-A9395CB9C951}"/>
                </a:ext>
              </a:extLst>
            </p:cNvPr>
            <p:cNvSpPr/>
            <p:nvPr/>
          </p:nvSpPr>
          <p:spPr>
            <a:xfrm>
              <a:off x="790575" y="2040678"/>
              <a:ext cx="10515600" cy="7544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Absence complète de conduction entre les atriums et les ventricules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BC05922-73A7-C63F-AC86-876E7D82E61C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Livre fermé">
              <a:extLst>
                <a:ext uri="{FF2B5EF4-FFF2-40B4-BE49-F238E27FC236}">
                  <a16:creationId xmlns:a16="http://schemas.microsoft.com/office/drawing/2014/main" id="{17FC0486-D7B6-1241-AC8E-2127E4C17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8ABB10F-0800-F5B8-620E-13A660FD3266}"/>
              </a:ext>
            </a:extLst>
          </p:cNvPr>
          <p:cNvGrpSpPr/>
          <p:nvPr/>
        </p:nvGrpSpPr>
        <p:grpSpPr>
          <a:xfrm>
            <a:off x="609641" y="2949308"/>
            <a:ext cx="5403669" cy="1547813"/>
            <a:chOff x="581911" y="3219122"/>
            <a:chExt cx="5403669" cy="15478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35247D-34CC-7ECB-FCE3-62B1897F2D91}"/>
                </a:ext>
              </a:extLst>
            </p:cNvPr>
            <p:cNvSpPr/>
            <p:nvPr/>
          </p:nvSpPr>
          <p:spPr>
            <a:xfrm>
              <a:off x="790575" y="3471975"/>
              <a:ext cx="5195005" cy="1294960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Dyspnée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Syncopes d’Adams-Stokes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Bradycardie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BED2B17-BBE1-D4A4-827B-D5B7DC975798}"/>
                </a:ext>
              </a:extLst>
            </p:cNvPr>
            <p:cNvSpPr/>
            <p:nvPr/>
          </p:nvSpPr>
          <p:spPr>
            <a:xfrm>
              <a:off x="581911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D8F4E-01FB-1534-2E76-8535B638E877}"/>
              </a:ext>
            </a:extLst>
          </p:cNvPr>
          <p:cNvGrpSpPr/>
          <p:nvPr/>
        </p:nvGrpSpPr>
        <p:grpSpPr>
          <a:xfrm>
            <a:off x="6722435" y="3094262"/>
            <a:ext cx="4583740" cy="2716985"/>
            <a:chOff x="7299364" y="3286589"/>
            <a:chExt cx="4583740" cy="271698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D900FA6-F6DC-90A8-5F51-B61BC26224EE}"/>
                </a:ext>
              </a:extLst>
            </p:cNvPr>
            <p:cNvSpPr/>
            <p:nvPr/>
          </p:nvSpPr>
          <p:spPr>
            <a:xfrm>
              <a:off x="7555653" y="3590503"/>
              <a:ext cx="4327451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IDM inférieur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Postop transitoire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Infectieuse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Iatrogène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Métabolique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18B33CE-361D-5288-0E4C-9C1EE9BDCA2F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7" name="Graphique 16" descr="Livre fermé">
              <a:extLst>
                <a:ext uri="{FF2B5EF4-FFF2-40B4-BE49-F238E27FC236}">
                  <a16:creationId xmlns:a16="http://schemas.microsoft.com/office/drawing/2014/main" id="{06F28769-317B-AEBD-BC6C-DB066AA34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82733C1-26A4-BCA2-649B-D334468BD462}"/>
              </a:ext>
            </a:extLst>
          </p:cNvPr>
          <p:cNvGrpSpPr/>
          <p:nvPr/>
        </p:nvGrpSpPr>
        <p:grpSpPr>
          <a:xfrm>
            <a:off x="606205" y="4749974"/>
            <a:ext cx="5407106" cy="1263330"/>
            <a:chOff x="581911" y="4659720"/>
            <a:chExt cx="5407106" cy="12633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31A7E9-8B4D-C85B-F018-8331F319551B}"/>
                </a:ext>
              </a:extLst>
            </p:cNvPr>
            <p:cNvSpPr/>
            <p:nvPr/>
          </p:nvSpPr>
          <p:spPr>
            <a:xfrm>
              <a:off x="790575" y="4954333"/>
              <a:ext cx="5198442" cy="968717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Bradycardie régulière &lt; 45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Dissociation atrio-ventriculaire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249E0-DD9F-78C2-923B-E215E4184F5D}"/>
                </a:ext>
              </a:extLst>
            </p:cNvPr>
            <p:cNvSpPr/>
            <p:nvPr/>
          </p:nvSpPr>
          <p:spPr>
            <a:xfrm>
              <a:off x="581911" y="465972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1" name="Graphique 20" descr="Pulsation">
              <a:extLst>
                <a:ext uri="{FF2B5EF4-FFF2-40B4-BE49-F238E27FC236}">
                  <a16:creationId xmlns:a16="http://schemas.microsoft.com/office/drawing/2014/main" id="{ABEEB9A1-1239-6E38-D60D-569E08F5B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1810" y="4729850"/>
              <a:ext cx="468030" cy="468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88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CB802-AC54-5602-A084-0E04B3BC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C9FA49-99DA-53FB-5B18-61A246EA8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0B24C0-9494-482D-D055-B93179DE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11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B6A00EF-CF84-DB09-0033-A1D3A51EA3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BAV complet</a:t>
            </a:r>
            <a:endParaRPr lang="LID4096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7A25E6-2A1B-45B7-19F5-18B90A358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58"/>
          <a:stretch/>
        </p:blipFill>
        <p:spPr bwMode="auto">
          <a:xfrm>
            <a:off x="1524000" y="1571393"/>
            <a:ext cx="9144000" cy="455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35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09882-613F-5AF6-AC4D-261B080D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4A8FA-1C35-81BD-092A-18204A77B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AC22031-0B65-0B73-387C-E27ED95B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12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0FABBD8-BC4F-059D-92EC-2FDF409A29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BAV complet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AF3025F-976B-C5F7-A6E3-77301C3AA0E1}"/>
              </a:ext>
            </a:extLst>
          </p:cNvPr>
          <p:cNvGrpSpPr/>
          <p:nvPr/>
        </p:nvGrpSpPr>
        <p:grpSpPr>
          <a:xfrm>
            <a:off x="790575" y="2123197"/>
            <a:ext cx="10515600" cy="1952277"/>
            <a:chOff x="515679" y="1477859"/>
            <a:chExt cx="10515600" cy="195227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A54772F-D5E9-19FE-E484-097857D26E0A}"/>
                </a:ext>
              </a:extLst>
            </p:cNvPr>
            <p:cNvSpPr/>
            <p:nvPr/>
          </p:nvSpPr>
          <p:spPr>
            <a:xfrm>
              <a:off x="790575" y="1730712"/>
              <a:ext cx="10240704" cy="169942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Isoprénaline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± Atropine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MEP d’une sonde de stimulation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MEP d’un pacemaker à distance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0023D20-4C92-44D8-CC87-DA746D389817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Aiguille">
              <a:extLst>
                <a:ext uri="{FF2B5EF4-FFF2-40B4-BE49-F238E27FC236}">
                  <a16:creationId xmlns:a16="http://schemas.microsoft.com/office/drawing/2014/main" id="{9C7494A8-5234-45BC-E66F-22580262F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7B3EA8-30BE-216F-C07E-36222DA7FDF1}"/>
              </a:ext>
            </a:extLst>
          </p:cNvPr>
          <p:cNvGrpSpPr/>
          <p:nvPr/>
        </p:nvGrpSpPr>
        <p:grpSpPr>
          <a:xfrm>
            <a:off x="790575" y="4523857"/>
            <a:ext cx="10515600" cy="1052320"/>
            <a:chOff x="515679" y="1477859"/>
            <a:chExt cx="10515600" cy="105232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FEC3B60-09EB-E711-2B8D-2E0095C1E08B}"/>
                </a:ext>
              </a:extLst>
            </p:cNvPr>
            <p:cNvSpPr/>
            <p:nvPr/>
          </p:nvSpPr>
          <p:spPr>
            <a:xfrm>
              <a:off x="790575" y="1730712"/>
              <a:ext cx="10240704" cy="799467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Traitement étiologique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551DF42-1FC5-587D-8D2E-2131EDC4D509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Aiguille">
              <a:extLst>
                <a:ext uri="{FF2B5EF4-FFF2-40B4-BE49-F238E27FC236}">
                  <a16:creationId xmlns:a16="http://schemas.microsoft.com/office/drawing/2014/main" id="{812E3312-775D-4247-7E92-FADB3BD70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892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12F44-BC30-BA81-F7A2-A7C03327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D8CE15-35C0-9A82-5728-4C0CD3ED2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F74624-466F-EE93-D5FB-C6FE6CF4C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13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073F3ED-4441-AC2E-37B9-B2CFABF06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Fibrillation atriale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95A424-1B58-7291-10EA-51CF3B4A320B}"/>
              </a:ext>
            </a:extLst>
          </p:cNvPr>
          <p:cNvGrpSpPr/>
          <p:nvPr/>
        </p:nvGrpSpPr>
        <p:grpSpPr>
          <a:xfrm>
            <a:off x="534286" y="1685978"/>
            <a:ext cx="10771889" cy="1324350"/>
            <a:chOff x="534286" y="1736764"/>
            <a:chExt cx="10771889" cy="132435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5A55027-B822-FD56-33C1-988B001BA7D0}"/>
                </a:ext>
              </a:extLst>
            </p:cNvPr>
            <p:cNvSpPr/>
            <p:nvPr/>
          </p:nvSpPr>
          <p:spPr>
            <a:xfrm>
              <a:off x="790575" y="2040678"/>
              <a:ext cx="10515600" cy="102043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Foyers ectopiques au niveau auriculaire ou de microcircuits de </a:t>
              </a:r>
              <a:r>
                <a:rPr lang="fr-FR" sz="2400" b="1" dirty="0" err="1">
                  <a:solidFill>
                    <a:schemeClr val="tx1"/>
                  </a:solidFill>
                </a:rPr>
                <a:t>ré-entrée</a:t>
              </a:r>
              <a:r>
                <a:rPr lang="fr-FR" sz="2400" b="1" dirty="0">
                  <a:solidFill>
                    <a:schemeClr val="tx1"/>
                  </a:solidFill>
                </a:rPr>
                <a:t>; 	à l’origine d’un rythme rapide et irrégulier.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170927D-929A-D984-0436-7B38A42AD71B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40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Livre fermé">
              <a:extLst>
                <a:ext uri="{FF2B5EF4-FFF2-40B4-BE49-F238E27FC236}">
                  <a16:creationId xmlns:a16="http://schemas.microsoft.com/office/drawing/2014/main" id="{701570A5-DEE4-7CBB-EB9F-6354C85C2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21F804-1CF3-5846-8633-2EABDACA8A82}"/>
              </a:ext>
            </a:extLst>
          </p:cNvPr>
          <p:cNvGrpSpPr/>
          <p:nvPr/>
        </p:nvGrpSpPr>
        <p:grpSpPr>
          <a:xfrm>
            <a:off x="6722435" y="3264250"/>
            <a:ext cx="4583740" cy="2716985"/>
            <a:chOff x="7299364" y="3286589"/>
            <a:chExt cx="4583740" cy="271698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DE18604-31F0-29D3-4133-639D6DFD5F67}"/>
                </a:ext>
              </a:extLst>
            </p:cNvPr>
            <p:cNvSpPr/>
            <p:nvPr/>
          </p:nvSpPr>
          <p:spPr>
            <a:xfrm>
              <a:off x="7555653" y="3590503"/>
              <a:ext cx="4327451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Valvulopathies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Cardiomyopathies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Hyperthyroïdie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Embolie pulmonaire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Idiopathique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451D3DB-860C-37E1-9970-81DA3D73382D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Livre fermé">
              <a:extLst>
                <a:ext uri="{FF2B5EF4-FFF2-40B4-BE49-F238E27FC236}">
                  <a16:creationId xmlns:a16="http://schemas.microsoft.com/office/drawing/2014/main" id="{C0847C85-CC83-B797-4AA4-9FDBFA3A1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B200906-1D3B-69BF-ABAC-1F47850C4771}"/>
              </a:ext>
            </a:extLst>
          </p:cNvPr>
          <p:cNvGrpSpPr/>
          <p:nvPr/>
        </p:nvGrpSpPr>
        <p:grpSpPr>
          <a:xfrm>
            <a:off x="609641" y="3264250"/>
            <a:ext cx="5257800" cy="1907773"/>
            <a:chOff x="6048375" y="1883578"/>
            <a:chExt cx="5257800" cy="190777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94D12C-8C1A-3AB8-CC50-5DCD5FF14DAC}"/>
                </a:ext>
              </a:extLst>
            </p:cNvPr>
            <p:cNvSpPr/>
            <p:nvPr/>
          </p:nvSpPr>
          <p:spPr>
            <a:xfrm>
              <a:off x="6323271" y="2136431"/>
              <a:ext cx="4982904" cy="1654920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Asymptomatique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Palpitations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Insuffisance cardiaque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Complications emboliques</a:t>
              </a:r>
              <a:endParaRPr lang="fr-FR" sz="2200" dirty="0">
                <a:solidFill>
                  <a:schemeClr val="tx1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86769EA-0FB4-A237-A739-042F4BDCDAAB}"/>
                </a:ext>
              </a:extLst>
            </p:cNvPr>
            <p:cNvSpPr/>
            <p:nvPr/>
          </p:nvSpPr>
          <p:spPr>
            <a:xfrm>
              <a:off x="6048375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Stéthoscope">
              <a:extLst>
                <a:ext uri="{FF2B5EF4-FFF2-40B4-BE49-F238E27FC236}">
                  <a16:creationId xmlns:a16="http://schemas.microsoft.com/office/drawing/2014/main" id="{E331E82D-DC0D-FD4E-6D2E-2BC079F65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27918" y="1954957"/>
              <a:ext cx="468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0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1465C-A8C7-6EB4-9BA0-5FBD2AF14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64AD5C-2E65-51F7-6225-E7265FB27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34542D-4297-FBAB-8EC7-6C5EE422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14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57FF730-6BAF-B51D-66BD-98FBC1081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Fibrillation atriale</a:t>
            </a:r>
            <a:endParaRPr lang="LID4096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05213BD-A18A-A2E3-030F-27AA0D0F6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2"/>
          <a:stretch/>
        </p:blipFill>
        <p:spPr bwMode="auto">
          <a:xfrm>
            <a:off x="1984574" y="1623404"/>
            <a:ext cx="8222852" cy="486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56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DFCB03-7587-7E9D-3AD3-62608A75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électrique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17BCE4-8DFA-2346-E655-DC152FBD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86E713-6EAB-E62B-6FE2-03309AAB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15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8B63905-F591-DB2B-5F98-1C44C1FA12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Fibrillation atriale</a:t>
            </a:r>
            <a:endParaRPr lang="LID4096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7451E7-1431-7B34-0B32-DF8B37AD8E01}"/>
              </a:ext>
            </a:extLst>
          </p:cNvPr>
          <p:cNvGrpSpPr/>
          <p:nvPr/>
        </p:nvGrpSpPr>
        <p:grpSpPr>
          <a:xfrm>
            <a:off x="790575" y="1681408"/>
            <a:ext cx="10515600" cy="1952277"/>
            <a:chOff x="515679" y="1477859"/>
            <a:chExt cx="10515600" cy="195227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2E580E3-6EA8-6CB7-ABB1-AF9C61CA6303}"/>
                </a:ext>
              </a:extLst>
            </p:cNvPr>
            <p:cNvSpPr/>
            <p:nvPr/>
          </p:nvSpPr>
          <p:spPr>
            <a:xfrm>
              <a:off x="790575" y="1730712"/>
              <a:ext cx="10240704" cy="169942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ABC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A : Anticoagulation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B : Bétabloquants pour contrôle de fréquence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C : Contrôle des FDR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A772ADF-5E61-0E7B-A650-4AB5B9992581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Aiguille">
              <a:extLst>
                <a:ext uri="{FF2B5EF4-FFF2-40B4-BE49-F238E27FC236}">
                  <a16:creationId xmlns:a16="http://schemas.microsoft.com/office/drawing/2014/main" id="{6A380FF8-2032-CFF2-7989-A6E5050B4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D44BD8-3F01-5452-8467-DC9605D7966F}"/>
              </a:ext>
            </a:extLst>
          </p:cNvPr>
          <p:cNvGrpSpPr/>
          <p:nvPr/>
        </p:nvGrpSpPr>
        <p:grpSpPr>
          <a:xfrm>
            <a:off x="790575" y="3911651"/>
            <a:ext cx="5034872" cy="2321409"/>
            <a:chOff x="515679" y="1477859"/>
            <a:chExt cx="5034872" cy="232140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4C60E5-E768-7379-6B9C-53B86139D3C6}"/>
                </a:ext>
              </a:extLst>
            </p:cNvPr>
            <p:cNvSpPr/>
            <p:nvPr/>
          </p:nvSpPr>
          <p:spPr>
            <a:xfrm>
              <a:off x="790575" y="1730712"/>
              <a:ext cx="4759976" cy="2068556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Contrôle de rythme si :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Patient jeune 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FA &lt; 48 h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Patient symptomatique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Insuffisance cardiaque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360DF8F-5BBA-10C1-445B-D8DC6A854B61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Aiguille">
              <a:extLst>
                <a:ext uri="{FF2B5EF4-FFF2-40B4-BE49-F238E27FC236}">
                  <a16:creationId xmlns:a16="http://schemas.microsoft.com/office/drawing/2014/main" id="{2EDCE1DC-70AC-74E6-15D3-14D31579B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E0BF718-4761-83F9-9D04-C0469748D79F}"/>
              </a:ext>
            </a:extLst>
          </p:cNvPr>
          <p:cNvGrpSpPr/>
          <p:nvPr/>
        </p:nvGrpSpPr>
        <p:grpSpPr>
          <a:xfrm>
            <a:off x="6048375" y="3994775"/>
            <a:ext cx="5257800" cy="2238285"/>
            <a:chOff x="515680" y="3314050"/>
            <a:chExt cx="5257800" cy="223828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07DEBAB-0973-1B90-9E9E-5DC8FFE08D4D}"/>
                </a:ext>
              </a:extLst>
            </p:cNvPr>
            <p:cNvSpPr/>
            <p:nvPr/>
          </p:nvSpPr>
          <p:spPr>
            <a:xfrm>
              <a:off x="790576" y="3566902"/>
              <a:ext cx="4982904" cy="1985433"/>
            </a:xfrm>
            <a:prstGeom prst="roundRect">
              <a:avLst>
                <a:gd name="adj" fmla="val 7132"/>
              </a:avLst>
            </a:prstGeom>
            <a:solidFill>
              <a:srgbClr val="FFC6C6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rgbClr val="C00000"/>
                  </a:solidFill>
                </a:rPr>
                <a:t>	Choc électrique externe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FA mal tolérée sur le plan HD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Depuis moins de 48 heures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Sans thrombus intra-OG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OU après 3 </a:t>
              </a:r>
              <a:r>
                <a:rPr lang="fr-FR" sz="2200" b="1" dirty="0" err="1">
                  <a:solidFill>
                    <a:schemeClr val="tx1"/>
                  </a:solidFill>
                </a:rPr>
                <a:t>sem</a:t>
              </a:r>
              <a:r>
                <a:rPr lang="fr-FR" sz="2200" b="1" dirty="0">
                  <a:solidFill>
                    <a:schemeClr val="tx1"/>
                  </a:solidFill>
                </a:rPr>
                <a:t> d’</a:t>
              </a:r>
              <a:r>
                <a:rPr lang="fr-FR" sz="2200" b="1" dirty="0" err="1">
                  <a:solidFill>
                    <a:schemeClr val="tx1"/>
                  </a:solidFill>
                </a:rPr>
                <a:t>anticoag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6A40C55-35A5-1BE9-6725-E7BFBDC0BBDE}"/>
                </a:ext>
              </a:extLst>
            </p:cNvPr>
            <p:cNvSpPr/>
            <p:nvPr/>
          </p:nvSpPr>
          <p:spPr>
            <a:xfrm>
              <a:off x="515680" y="331405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vertissement">
              <a:extLst>
                <a:ext uri="{FF2B5EF4-FFF2-40B4-BE49-F238E27FC236}">
                  <a16:creationId xmlns:a16="http://schemas.microsoft.com/office/drawing/2014/main" id="{C0C36999-7B8C-E558-EA2F-253E35060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5990" y="3360770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868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F4E1C06-9CC2-9144-7A7F-F6B05FFB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QCM et cas clinique</a:t>
            </a:r>
            <a:endParaRPr lang="LID4096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CF7A354-7FF9-1545-E95B-0BB958D08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58CDA4-9E3F-A743-BFED-E18C6ABA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F2E32A-C488-9D03-08E4-EF3C6A99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10229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C24A2-223A-A3AF-A52B-DAC18919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D2CD1-4BB0-4628-EDD6-DBB5F631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89FF48-1D6C-961B-C9A2-462B419A0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La syncope du BAV complet possède les caractéristiques suivants, cochez la réponse fausse :</a:t>
            </a:r>
          </a:p>
          <a:p>
            <a:pPr lvl="1"/>
            <a:endParaRPr lang="fr-FR" dirty="0"/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A l’emporte-pièce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Avec état de mort apparente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Peut s’accompagner de convulsions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Peut se résulter en une chute non protégée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Peut s’accompagner de morsure de la langue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650461-592F-7E19-25C7-A567579B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F2C4D9-2A2A-5DE8-D068-6C12FB76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17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71B0634-0E8A-E2A2-DEB7-885259796A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QCM3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3301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06A21A-C57E-00F2-8DC8-FAB74C9B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19ADA5-0025-07D0-5B87-629F22E84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fr-FR" dirty="0"/>
              <a:t>Un homme de 70 ans est amené par le SAMU aux urgences pour état de choc avec malaise, douleurs thoraciques rétrosternales continues et progressivement croissantes.</a:t>
            </a:r>
          </a:p>
          <a:p>
            <a:r>
              <a:rPr lang="fr-FR" dirty="0"/>
              <a:t>À domicile, la pression artérielle était de 64/43 </a:t>
            </a:r>
            <a:r>
              <a:rPr lang="fr-FR" dirty="0" err="1"/>
              <a:t>mmHg</a:t>
            </a:r>
            <a:r>
              <a:rPr lang="fr-FR" dirty="0"/>
              <a:t> et la température à 36°C. Une expansion volémique par 1 litre de solution de </a:t>
            </a:r>
            <a:r>
              <a:rPr lang="fr-FR" dirty="0" err="1"/>
              <a:t>NaCl</a:t>
            </a:r>
            <a:r>
              <a:rPr lang="fr-FR" dirty="0"/>
              <a:t> à 9g/l a permis la stabilisation de la pression artérielle à 105/55 </a:t>
            </a:r>
            <a:r>
              <a:rPr lang="fr-FR" dirty="0" err="1"/>
              <a:t>mmHg</a:t>
            </a:r>
            <a:r>
              <a:rPr lang="fr-FR" dirty="0"/>
              <a:t>, permettant un transport sans </a:t>
            </a:r>
            <a:r>
              <a:rPr lang="fr-FR" dirty="0" err="1"/>
              <a:t>incident.L'interrogatoire</a:t>
            </a:r>
            <a:r>
              <a:rPr lang="fr-FR" dirty="0"/>
              <a:t> retrouve un antécédent d'hypertension artérielle non traitée. </a:t>
            </a:r>
          </a:p>
          <a:p>
            <a:r>
              <a:rPr lang="fr-FR" dirty="0"/>
              <a:t>On note une angoisse intense, mais le patient est néanmoins eupnéique au </a:t>
            </a:r>
            <a:r>
              <a:rPr lang="fr-FR" dirty="0" err="1"/>
              <a:t>repos.L'examen</a:t>
            </a:r>
            <a:r>
              <a:rPr lang="fr-FR" dirty="0"/>
              <a:t> clinique montre uniquement une discrète turgescence spontanée des veines jugulaires.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E82135-B304-3CF8-787D-DFC271A3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6ED68E-4991-DA6F-1696-F2176EB9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18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3C27ADC-FCAA-F3CA-5CD1-FE3F6C2D4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399024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D8782-228B-5A1C-8E35-9691990C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B42A77-80C5-1EA3-D856-65CB1139A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Tous les diagnostics suivants sont à évoquer sauf un, lequel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Syndrome coronaire aigu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Tamponnade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Embolie pulmonaire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OAP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Dissection aortique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49E7B6-705D-4DFB-AE6E-0CF61D97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302A80-B725-6583-505E-F612DF7D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19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2F6D4A4-D293-8F7D-4AF1-D099C011A6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5367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2658-2570-4C32-B2E9-50540278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A25F1-58CE-8870-ED10-3B2CA512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E89CC2-68CA-338B-C82B-C09E28784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2. Quel examen demandez-vous en urgence à visée diagnostique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Radiographie du thorax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Bilan biologique standard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ECG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Dosage des enzymes cardiaques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Dosage des D-</a:t>
            </a:r>
            <a:r>
              <a:rPr lang="fr-FR" dirty="0" err="1"/>
              <a:t>dmères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75D65-AA66-BDF7-03B1-2564D619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6D2238-6FE6-26C1-DFC0-A902EF2E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20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845FDA-D848-9A58-7792-97674C9DB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21334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08F63-E660-374A-185C-A4CAD54C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5EE89-CADC-F4E2-8BCC-CBBBAE13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BD1C13-45AF-EAC9-A764-1F419B85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3. Les résultats des examens demandés sont dans les limites de la normale, hormis une cardiomégalie et un élargissement du médiastin supérieur. Quel est l’examen complémentaire à faire en priorité :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Radiographie du thorax de profil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ETT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Coronarographie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Angioscanner thoracique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IRM cardiaque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A1DE22-D75C-D3E9-A3C7-A1FD1B649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16CF8-4683-8796-0914-485F7FA4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21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BA659FA-AC31-B156-C628-AAAB434F84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42131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501BF-EBEB-4CD1-40B7-0B0323F2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C89F1-628D-9666-988A-7A803DAE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4B85D3-8EEA-D034-D074-A390B06D2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4. Les examens demandés retrouvent une dilatation de l’aorte ascendante avec un épanchement péri-aortique ainsi qu’un </a:t>
            </a:r>
            <a:r>
              <a:rPr lang="fr-FR" dirty="0" err="1"/>
              <a:t>hémo-péricarde</a:t>
            </a:r>
            <a:r>
              <a:rPr lang="fr-FR" dirty="0"/>
              <a:t> de moyenne abondance sans signes de compression. Quel est le diagnostic le plus probable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Syndrome coronaire aigu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Tamponnade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Embolie pulmonaire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OAP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Dissection aortique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404ADE-7838-585F-03B1-662F7D02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688C00-4058-9115-A1B9-5A12BB37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22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5235ED-CCB1-1426-8733-FF01CB408C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46764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423C-FE74-DD1B-04E5-BD003A68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1023A3-AAB3-6D2C-7801-03EAF6EA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C9BB1-53BD-9D2E-9903-0D1D8C9C1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5. Quel est votre conduite à tenir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Thrombolyse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Drainage péricardique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Adresser le patient en service de chirurgie cardiovasculaire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Diurétiques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Anticoagulants IV</a:t>
            </a:r>
            <a:endParaRPr lang="LID4096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47EEC5-14B2-87EA-7944-8ECAC9FD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1A0C74-E3EA-275A-5247-B943F0A9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23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2372EF3-63D1-840C-18A7-B7F0481DAC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67305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94992-9C8F-FA8E-FC91-65243C588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60B10-16C9-AD7A-6243-32D5DD3D8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4D6032-0FA8-D855-9921-A1FD1D7AF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r>
              <a:rPr lang="fr-FR" dirty="0"/>
              <a:t>Une femme de 70 ans sans antécédents particuliers est adressée aux urgences par son médecin traitant en raison d'une hypertension à 220/120 </a:t>
            </a:r>
            <a:r>
              <a:rPr lang="fr-FR" dirty="0" err="1"/>
              <a:t>mmHg</a:t>
            </a:r>
            <a:r>
              <a:rPr lang="fr-FR" dirty="0"/>
              <a:t>.</a:t>
            </a:r>
          </a:p>
          <a:p>
            <a:r>
              <a:rPr lang="fr-FR" dirty="0"/>
              <a:t>Il s’agit d'une hypertendue diagnostiquée depuis plus d'une année qui a été traitée avec succès par inhibiteur calcique, puis a interrompu tout traitement, s'estimant en bonne santé.</a:t>
            </a:r>
          </a:p>
          <a:p>
            <a:r>
              <a:rPr lang="fr-FR" dirty="0"/>
              <a:t>Elle a présenté quelques jours avant son admission un malaise sans perte de connaissance qui n'a pas entraîné d'hospitalisation. À l'examen, la patiente est consciente, orientée, elle se plaint de céphalées diffuses.</a:t>
            </a:r>
          </a:p>
          <a:p>
            <a:r>
              <a:rPr lang="fr-FR" dirty="0"/>
              <a:t>La pression artérielle est de 220/120 </a:t>
            </a:r>
            <a:r>
              <a:rPr lang="fr-FR" dirty="0" err="1"/>
              <a:t>mmHg</a:t>
            </a:r>
            <a:r>
              <a:rPr lang="fr-FR" dirty="0"/>
              <a:t> aux deux bras.</a:t>
            </a:r>
          </a:p>
          <a:p>
            <a:r>
              <a:rPr lang="fr-FR" dirty="0"/>
              <a:t>L'auscultation cardiaque est sans particularité.</a:t>
            </a:r>
          </a:p>
          <a:p>
            <a:r>
              <a:rPr lang="fr-FR" dirty="0"/>
              <a:t>Il n'y a pas de raideur de la nuque, les réflexes ostéotendineux sont présents, il n'y a pas de signe de Babinski.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B4B911-53BD-4F1C-18C9-700B372A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5AE89C-61AD-63EC-822B-E51E8E1E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24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B1E0906-595E-BDEB-CD8D-4EDB7F3ED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452100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733B0-6783-48E1-F419-9D9E6CA1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B393C-F60F-DCB8-0E97-548C7BC1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817CB1-8489-BBA4-03B0-87E21F583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1. En urgence vous souhaitez vous aider des examens suivants : (Cocher l'association juste)</a:t>
            </a:r>
            <a:endParaRPr lang="fr-FR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72F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 Un scanner cérébral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Un bilan biologique standard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Un fond d’œil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Un électrocardiogramme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Une échocardiographie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A. 1 + 2 + 3	B. 2 + 3 + 4	C. 3 + 4 + 5	D. 1 + 4 + 5	E. 1 + 3 + 5</a:t>
            </a:r>
          </a:p>
          <a:p>
            <a:pPr marL="342900" indent="-342900">
              <a:buFont typeface="+mj-lt"/>
              <a:buAutoNum type="alphaUcPeriod"/>
            </a:pPr>
            <a:endParaRPr lang="fr-FR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856829-588B-A059-EDDA-6752FCA6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1FEB89-B569-D951-F4B9-DB84E0B9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25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59FD812-4D1C-4AA6-AA67-00C910C338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47056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C824-99E7-C3B0-08F9-52C5EAD8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25629-A05E-BF05-F0E8-00BCA5AE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184E61-0C1D-E9F1-5DFE-3492F616B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2. A ce stade de votre examen et dans l'attente des résultats des examens programmés, vous vous orientez vers : (Cocher l'association juste)</a:t>
            </a:r>
            <a:endParaRPr lang="fr-FR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fr-FR" sz="2800" dirty="0">
              <a:solidFill>
                <a:srgbClr val="272F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800" b="0" dirty="0">
                <a:solidFill>
                  <a:srgbClr val="272F3B"/>
                </a:solidFill>
              </a:rPr>
              <a:t>Une HTA maligne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800" b="0" dirty="0">
                <a:solidFill>
                  <a:srgbClr val="272F3B"/>
                </a:solidFill>
              </a:rPr>
              <a:t>Une probable crise hypertensive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800" b="0" dirty="0">
                <a:solidFill>
                  <a:srgbClr val="272F3B"/>
                </a:solidFill>
              </a:rPr>
              <a:t>Une urgence hypertensive justifiant l'abaissement rapide et franc des chiffres de PA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800" b="0" dirty="0">
                <a:solidFill>
                  <a:srgbClr val="272F3B"/>
                </a:solidFill>
              </a:rPr>
              <a:t>Une possible HTA secondaire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800" b="0" dirty="0">
                <a:solidFill>
                  <a:srgbClr val="272F3B"/>
                </a:solidFill>
              </a:rPr>
              <a:t>Un cas bénin qui ne nécessite qu'un rendez-vous chez un cardiologue</a:t>
            </a:r>
          </a:p>
          <a:p>
            <a:pPr marL="342900" indent="-342900">
              <a:buFont typeface="+mj-lt"/>
              <a:buAutoNum type="arabicPeriod"/>
            </a:pPr>
            <a:endParaRPr lang="fr-FR" sz="2800" dirty="0">
              <a:solidFill>
                <a:srgbClr val="272F3B"/>
              </a:solidFill>
            </a:endParaRPr>
          </a:p>
          <a:p>
            <a:pPr marL="0" indent="0">
              <a:buNone/>
            </a:pPr>
            <a:r>
              <a:rPr lang="fr-FR" sz="2800" dirty="0"/>
              <a:t>A. 1 + 2		B. 2 + 3		C. 2 + 4		D. 1 + 5		E. 4 + 5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F668F3-D41D-5E88-D33A-404970E6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8FF25C-B497-A564-11B5-C23FCC5D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26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D8C2866-5D34-5D7D-AC3E-4A1A3F109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24437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7E75-6FDF-0FC1-C9CD-A3B3C6459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173077-BE05-71BF-B294-0A6713069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756D08-B7EE-3461-DFA2-26D0A7C3C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3. Il peut s’agir d’une HTA maligne car : (Cocher l'association juste)</a:t>
            </a:r>
            <a:endParaRPr lang="fr-FR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72F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Le FO montre un œdème papillaire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Il existe un œdème cérébral au scanner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La clairance de la créatinine calculée est de 45 ml/min (Créatininémie 12 mg/l)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Il y a des signes d'hypertrophie ventriculaire gauche à l’ECG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72F3B"/>
                </a:solidFill>
              </a:rPr>
              <a:t>L'élévation des chiffres de PA est un critère positif suffisant</a:t>
            </a: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72F3B"/>
              </a:solidFill>
            </a:endParaRPr>
          </a:p>
          <a:p>
            <a:pPr marL="0" indent="0">
              <a:buNone/>
            </a:pPr>
            <a:r>
              <a:rPr lang="fr-FR" sz="2000" dirty="0"/>
              <a:t>A. 1 + 2		B. 2 + 3		C. 2 + 5		D. 3 + 5		E. 4 + 5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577272-7B54-EFFA-F028-94508D747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5CE1F9-2880-24A8-5CB0-547B663F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27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CB04845-8E4C-830B-91CC-5F767D5E51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17318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A8C8C-1200-401F-EE99-93113D3D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6A208-8314-ED97-C7B9-D3D570DB9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7F98A9-88A4-A5B6-F8C3-B30B3C16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4. </a:t>
            </a:r>
            <a:r>
              <a:rPr lang="fr-FR" b="1" dirty="0">
                <a:solidFill>
                  <a:srgbClr val="2E3340"/>
                </a:solidFill>
              </a:rPr>
              <a:t>Quelle est la conduite à tenir thérapeutique qui s'impose ? (Cocher l'association juste)</a:t>
            </a:r>
            <a:endParaRPr lang="fr-FR" sz="2000" dirty="0">
              <a:solidFill>
                <a:srgbClr val="2E334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E33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E3340"/>
                </a:solidFill>
              </a:rPr>
              <a:t>Renvoi à son foyer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E3340"/>
                </a:solidFill>
              </a:rPr>
              <a:t>Administration d'un anti-hypertenseur par voie orale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E3340"/>
                </a:solidFill>
              </a:rPr>
              <a:t>Administration d'un anti-hypertenseur par voie I.V.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E3340"/>
                </a:solidFill>
              </a:rPr>
              <a:t>Exploration dans un service de médecine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>
                <a:solidFill>
                  <a:srgbClr val="2E3340"/>
                </a:solidFill>
              </a:rPr>
              <a:t>Corticothérapie contre l'œdème cérébral</a:t>
            </a: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72F3B"/>
              </a:solidFill>
            </a:endParaRPr>
          </a:p>
          <a:p>
            <a:pPr marL="0" indent="0">
              <a:buNone/>
            </a:pPr>
            <a:r>
              <a:rPr lang="fr-FR" sz="2000" dirty="0"/>
              <a:t>A. 1 + 2		B. 2 + 3		C. 2 + 4		D. 1 + 5		E. 4 + 5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D999E7-21AC-0BED-9FCE-34DA2A28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8615BF-A333-4A4B-6B05-58F3F565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28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1547B89-6AD7-10C5-4479-F513ED2073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39501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3AD39-2F39-E89C-EDA6-015DE7445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85BC8-F15B-146A-79EF-F43349B17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6F830C-0CAE-A9BF-A402-F9423C38B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5. </a:t>
            </a:r>
            <a:r>
              <a:rPr lang="fr-FR" b="1" dirty="0">
                <a:solidFill>
                  <a:srgbClr val="2E3340"/>
                </a:solidFill>
              </a:rPr>
              <a:t>Parmi les molécules suivantes lesquelles sont un traitement de l'urgence hypertensive ? (Cocher l'association juste)</a:t>
            </a:r>
            <a:endParaRPr lang="fr-FR" sz="2000" dirty="0">
              <a:solidFill>
                <a:srgbClr val="2E334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2000" dirty="0">
              <a:solidFill>
                <a:srgbClr val="2E33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b="0" dirty="0" err="1">
                <a:solidFill>
                  <a:srgbClr val="2E3340"/>
                </a:solidFill>
              </a:rPr>
              <a:t>Labetalol</a:t>
            </a:r>
            <a:r>
              <a:rPr lang="fr-FR" sz="2000" b="0" dirty="0">
                <a:solidFill>
                  <a:srgbClr val="2E3340"/>
                </a:solidFill>
              </a:rPr>
              <a:t> I.V.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 err="1">
                <a:solidFill>
                  <a:srgbClr val="2E3340"/>
                </a:solidFill>
              </a:rPr>
              <a:t>Atenolol</a:t>
            </a:r>
            <a:r>
              <a:rPr lang="fr-FR" sz="2000" b="0" dirty="0">
                <a:solidFill>
                  <a:srgbClr val="2E3340"/>
                </a:solidFill>
              </a:rPr>
              <a:t> per os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 err="1">
                <a:solidFill>
                  <a:srgbClr val="2E3340"/>
                </a:solidFill>
              </a:rPr>
              <a:t>Nicardipine</a:t>
            </a:r>
            <a:r>
              <a:rPr lang="fr-FR" sz="2000" b="0" dirty="0">
                <a:solidFill>
                  <a:srgbClr val="2E3340"/>
                </a:solidFill>
              </a:rPr>
              <a:t> I.V.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 err="1">
                <a:solidFill>
                  <a:srgbClr val="2E3340"/>
                </a:solidFill>
              </a:rPr>
              <a:t>Urapidil</a:t>
            </a:r>
            <a:r>
              <a:rPr lang="fr-FR" sz="2000" b="0" dirty="0">
                <a:solidFill>
                  <a:srgbClr val="2E3340"/>
                </a:solidFill>
              </a:rPr>
              <a:t> I.V.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b="0" dirty="0" err="1">
                <a:solidFill>
                  <a:srgbClr val="2E3340"/>
                </a:solidFill>
              </a:rPr>
              <a:t>Clonidine</a:t>
            </a:r>
            <a:r>
              <a:rPr lang="fr-FR" sz="2000" b="0" dirty="0">
                <a:solidFill>
                  <a:srgbClr val="2E3340"/>
                </a:solidFill>
              </a:rPr>
              <a:t> I.V.</a:t>
            </a:r>
            <a:endParaRPr lang="fr-FR" sz="2000" b="0" dirty="0">
              <a:solidFill>
                <a:srgbClr val="272F3B"/>
              </a:solidFill>
            </a:endParaRP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A. 1 + 2 + 5	B. 2 + 3 + 4	C. 3 + 4 + 5	D. 1 + 4 + 5	E. 1 + 3 + 4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1A92F9-1A98-1B0D-C100-EE6636CD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05F78C-04E2-96B9-C817-D6E3EFF4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29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9E627BB-CCB0-CC3F-7BD7-17C702EB4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18105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78456-6CBF-698D-9A96-14ACD2F5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A0D497-06E4-6760-083F-51B5A5A4B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lvl="1"/>
            <a:r>
              <a:rPr lang="fr-FR" sz="2800" b="1" dirty="0"/>
              <a:t>Mr M.B, âgée de 68 ans, diabétique depuis 10 ans sous ADO, hypertendu depuis 8 ans sous un inhibiteur de l'enzyme de conversion, consulte aux urgences de l'hôpital pour des palpitations ayant débuté depuis une semaine </a:t>
            </a:r>
          </a:p>
          <a:p>
            <a:pPr lvl="1"/>
            <a:r>
              <a:rPr lang="fr-FR" sz="2800" b="1" dirty="0"/>
              <a:t>A l'examen clinique: les bruits du cœur sont irréguliers sans souffle audible, l'auscultation pulmonaire est normale, la PA est de 155/100 mm Hg, et la FC moyenne à 110 min.</a:t>
            </a:r>
          </a:p>
          <a:p>
            <a:pPr lvl="1"/>
            <a:r>
              <a:rPr lang="fr-FR" sz="2800" b="1" dirty="0"/>
              <a:t>L'ECG per critique est le suivant: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61CC64-6C3C-5556-7183-EFDB71147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14CFFC-32AD-6B31-9DBD-CA4493F8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30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F827504-453D-97C0-13E3-FD6BD4283E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29850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C9B09-B1F3-9EB9-6348-21E4D0F97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D5E09A-CE26-69D9-E92E-8490EB1B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A3663A-C06E-314B-A04B-C435A6C23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/>
              <a:t>1. Interprétez l'ECG de ce malade (RJ)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Une tachycardie sinusale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Une tachycardie jonctionnelle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Une tachycardie ventriculaire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Une fibrillation atriale</a:t>
            </a:r>
            <a:endParaRPr lang="fr-FR" b="1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Un rythme </a:t>
            </a:r>
            <a:r>
              <a:rPr lang="fr-FR" dirty="0" err="1"/>
              <a:t>idio</a:t>
            </a:r>
            <a:r>
              <a:rPr lang="fr-FR" dirty="0"/>
              <a:t>-ventriculaire accéléré (RIVA)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BEBA33-BC03-A826-54AF-9B7D738AD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414950-D301-0406-C844-7F0BF1ED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31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F1BE227-F75A-A91A-B634-6CE9D10B82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45374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31323-BD33-AA38-9C7F-6FE9A4AB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CE6FE-13DB-C9A6-0F40-F2C63932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DA0B30-76CC-CF09-7C05-F729B6F1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/>
              <a:t>2</a:t>
            </a:r>
            <a:r>
              <a:rPr lang="fr-FR" dirty="0"/>
              <a:t>.</a:t>
            </a:r>
            <a:r>
              <a:rPr lang="fr-FR" b="1" dirty="0"/>
              <a:t> Quelles sont les deux mesures thérapeutiques à entreprendre à ce stade? 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endParaRPr lang="fr-FR" dirty="0"/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Une anticoagulation efficace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Une coronarographie dans les 24 heures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Une stratégie de contrôle de la fréquence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Un dosage des troponines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Une cardioversion électrique en urgence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b="1" dirty="0"/>
              <a:t>A. (1+2);	   B. (1+3);    C. (2+4);   D. (1+5);   E. (3+5)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B838B6-4969-96C0-BFBE-2D60352D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47CA77-C483-585E-0FD6-CBF754A2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32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177103F-1EEF-63D0-D87F-82990CE43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1646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599EB-2D84-0F6A-96A4-63FE4D6C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E5DCC7-E35A-C95E-B695-68E548B7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2A1AA9-D667-04C4-D087-2BC399EA2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FR" b="1" dirty="0"/>
              <a:t> 53/ Dans le cadre du bilan étiologique de cette anomalie électrique, quels sont les examens complémentaires à demander systématiquement ?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endParaRPr lang="fr-FR" dirty="0"/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Bilan thyroïdien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Echographie doppler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Dosage des troponines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Radiographie du thorax de face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Ionogramme sanguin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b="1" dirty="0"/>
              <a:t>A. (1+2+3);    B. (1+2+5);    C. (2+3-4);   D. (1+2+3+5);   E. (1+4+5)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2977BD-E664-AE99-B78A-2510AA15C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4B3512-2BA8-A446-FFBE-3591F017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33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A5D9A24-9A85-8295-2D4E-2B26DFD4BA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55177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57C6-B4CE-BA2E-3EEE-C73FB8BE8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0DD55-3276-3F2E-6E4C-45847265C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93CB0-7845-363F-5196-89870B82B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FR" b="1" dirty="0"/>
              <a:t> 54/ Quelle est la principale complication évolutive à craindre chez cette patiente ?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Tachycardie ventriculaire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Accident thrombo-embolique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Dissection aortique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Insuffisance rénale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Etat de choc cardiogénique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F32502-98CD-6C3E-293B-639224423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E9768D-D378-2E66-7AF6-3AC0F41BB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34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B2A6C1E-AAD4-CBE8-749E-1341BE2742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06167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3743F-B8E6-2204-2470-B850D09D3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CF7FFA-4B32-107F-3E4E-F834BAAB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LID4096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CF1D9-0FC2-0CC6-EAAB-E084F2E76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FR" b="1" dirty="0"/>
              <a:t> 55/ Le risque de cette complication peut être évalué par un score, lequel ?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HAS-BLED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Duke modifié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Genève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SCORE2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CHA2DS2-VASc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021547-69BD-DC83-67E5-AB7D82E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27/11/2024</a:t>
            </a:fld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89A47E-C21A-6FF2-7A28-81BC5D01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LID4096" smtClean="0"/>
              <a:t>35</a:t>
            </a:fld>
            <a:endParaRPr lang="LID4096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1112552-BDA4-7660-A0AC-65DCE23E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73429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4767</TotalTime>
  <Words>1916</Words>
  <Application>Microsoft Office PowerPoint</Application>
  <PresentationFormat>Grand écran</PresentationFormat>
  <Paragraphs>416</Paragraphs>
  <Slides>35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Edwardian Script ITC</vt:lpstr>
      <vt:lpstr>Thème Office</vt:lpstr>
      <vt:lpstr>CARDIOLOGIE</vt:lpstr>
      <vt:lpstr>Pathologies hypertensives</vt:lpstr>
      <vt:lpstr>Pathologies hypertensives</vt:lpstr>
      <vt:lpstr>Pathologies hypertensives</vt:lpstr>
      <vt:lpstr>Pathologies hypertensives</vt:lpstr>
      <vt:lpstr>Pathologies hypertensives</vt:lpstr>
      <vt:lpstr>Pathologies hypertensives</vt:lpstr>
      <vt:lpstr>Pathologies hypertensives</vt:lpstr>
      <vt:lpstr>Pathologies hypertensives</vt:lpstr>
      <vt:lpstr>Pathologie électrique</vt:lpstr>
      <vt:lpstr>Pathologie électrique</vt:lpstr>
      <vt:lpstr>Pathologie électrique</vt:lpstr>
      <vt:lpstr>Pathologie électrique</vt:lpstr>
      <vt:lpstr>Pathologie électrique</vt:lpstr>
      <vt:lpstr>Pathologie électrique</vt:lpstr>
      <vt:lpstr>QCM et cas clinique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Roumani</dc:creator>
  <cp:lastModifiedBy>Adam Roumani</cp:lastModifiedBy>
  <cp:revision>1</cp:revision>
  <dcterms:created xsi:type="dcterms:W3CDTF">2024-11-23T14:46:03Z</dcterms:created>
  <dcterms:modified xsi:type="dcterms:W3CDTF">2024-11-27T00:23:37Z</dcterms:modified>
</cp:coreProperties>
</file>