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079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687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7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74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13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2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09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62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1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849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41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A980F-04E3-4D95-80D7-2FC619B37A5E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ABF6F-30CF-4915-AF0B-57F3FCC432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244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UMED ANATOMIE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DR MOUHOUB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913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/>
            </a:r>
            <a:br>
              <a:rPr lang="fr-FR" dirty="0"/>
            </a:br>
            <a:r>
              <a:rPr lang="fr-FR" dirty="0"/>
              <a:t> </a:t>
            </a:r>
            <a:r>
              <a:rPr lang="fr-FR" b="1" i="1" dirty="0"/>
              <a:t>Anatomie de l’appareil visuel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 </a:t>
            </a:r>
            <a:r>
              <a:rPr lang="fr-FR" b="1" i="1" dirty="0"/>
              <a:t>I- Globe </a:t>
            </a:r>
            <a:r>
              <a:rPr lang="fr-FR" b="1" i="1" dirty="0" smtClean="0"/>
              <a:t>oculaire</a:t>
            </a:r>
          </a:p>
          <a:p>
            <a:endParaRPr lang="fr-FR" dirty="0"/>
          </a:p>
          <a:p>
            <a:r>
              <a:rPr lang="fr-FR" dirty="0"/>
              <a:t> </a:t>
            </a:r>
            <a:r>
              <a:rPr lang="fr-FR" b="1" dirty="0"/>
              <a:t>1- Cavité orbitaire (Orbite) </a:t>
            </a:r>
            <a:r>
              <a:rPr lang="fr-FR" b="1" i="1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740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422" y="434567"/>
            <a:ext cx="9252900" cy="566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5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612" y="232215"/>
            <a:ext cx="10367536" cy="435133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32" y="4583553"/>
            <a:ext cx="8314496" cy="150619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9073" y="2045745"/>
            <a:ext cx="5380859" cy="419741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5233" y="2253473"/>
            <a:ext cx="4601217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1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056" y="223783"/>
            <a:ext cx="10515600" cy="288343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04" y="3375267"/>
            <a:ext cx="2972215" cy="307700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332" y="3107217"/>
            <a:ext cx="4571308" cy="357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9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155" y="316155"/>
            <a:ext cx="9488030" cy="525967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926" y="5503398"/>
            <a:ext cx="8538259" cy="7846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021" y="2514472"/>
            <a:ext cx="7763958" cy="182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9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619" y="226336"/>
            <a:ext cx="10549496" cy="570368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" y="142774"/>
            <a:ext cx="5296967" cy="259137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6239" y="497942"/>
            <a:ext cx="6432583" cy="577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8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452" y="-81481"/>
            <a:ext cx="9361482" cy="663619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101" y="1269869"/>
            <a:ext cx="5229955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9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0240" y="335528"/>
            <a:ext cx="10307488" cy="21529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240" y="2696071"/>
            <a:ext cx="10831437" cy="188621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886" y="2236412"/>
            <a:ext cx="4915586" cy="409632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1572" y="199176"/>
            <a:ext cx="3032911" cy="427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6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3699" y="78307"/>
            <a:ext cx="8425720" cy="383975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174" y="3918060"/>
            <a:ext cx="7916177" cy="25207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65" y="1008239"/>
            <a:ext cx="6583968" cy="450011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1208" y="1233655"/>
            <a:ext cx="4267330" cy="439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77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267" y="628249"/>
            <a:ext cx="10507541" cy="29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2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3359" y="0"/>
            <a:ext cx="10184432" cy="563375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835" y="351995"/>
            <a:ext cx="9164329" cy="61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4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116" y="253496"/>
            <a:ext cx="9618588" cy="537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3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6973" y="199175"/>
            <a:ext cx="8546160" cy="602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8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142" y="244444"/>
            <a:ext cx="8514489" cy="583293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604" y="304483"/>
            <a:ext cx="3943406" cy="410880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326" y="-68783"/>
            <a:ext cx="4991797" cy="368668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52" y="3304679"/>
            <a:ext cx="7078063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9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133" y="244444"/>
            <a:ext cx="9879283" cy="54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3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654" y="307818"/>
            <a:ext cx="10144850" cy="488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9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3344" y="361137"/>
            <a:ext cx="10515600" cy="219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2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368" y="119683"/>
            <a:ext cx="9216427" cy="299256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69" y="3112245"/>
            <a:ext cx="9216426" cy="337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7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5674" y="108642"/>
            <a:ext cx="8316678" cy="642652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072" y="1719024"/>
            <a:ext cx="9897856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0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15</Words>
  <Application>Microsoft Office PowerPoint</Application>
  <PresentationFormat>Grand écran</PresentationFormat>
  <Paragraphs>7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Thème Office</vt:lpstr>
      <vt:lpstr>UMED ANATOMIE </vt:lpstr>
      <vt:lpstr>  Anatomie de l’appareil visuel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19</cp:revision>
  <dcterms:created xsi:type="dcterms:W3CDTF">2025-01-17T22:43:27Z</dcterms:created>
  <dcterms:modified xsi:type="dcterms:W3CDTF">2025-02-23T17:01:00Z</dcterms:modified>
</cp:coreProperties>
</file>