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53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06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11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06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82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10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64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350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34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46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550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0389-C8A1-4BF9-B85B-DC6972C13B05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6516A-8B17-4ADB-87E1-6401A32C11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50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289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559" y="1806253"/>
            <a:ext cx="10515600" cy="16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9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085" y="340547"/>
            <a:ext cx="10024843" cy="622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803" y="208229"/>
            <a:ext cx="9839195" cy="57514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699" y="342538"/>
            <a:ext cx="9469014" cy="583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6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889" y="289710"/>
            <a:ext cx="9505199" cy="576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0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099" y="371438"/>
            <a:ext cx="10515600" cy="316754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96" y="3611409"/>
            <a:ext cx="10551405" cy="14840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96" y="5167896"/>
            <a:ext cx="10704764" cy="95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4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02" y="137343"/>
            <a:ext cx="11636977" cy="45566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968" y="847364"/>
            <a:ext cx="7440063" cy="51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960" y="389300"/>
            <a:ext cx="11188317" cy="541397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304" y="-72310"/>
            <a:ext cx="5067572" cy="693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5" y="248200"/>
            <a:ext cx="11115927" cy="14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2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992" y="170890"/>
            <a:ext cx="10515600" cy="33694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92" y="3475973"/>
            <a:ext cx="10309752" cy="325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1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727" y="217283"/>
            <a:ext cx="10657768" cy="612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5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115" y="267484"/>
            <a:ext cx="10515600" cy="151043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25" y="1690134"/>
            <a:ext cx="9703275" cy="158454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14" y="3481701"/>
            <a:ext cx="10479385" cy="123286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443" y="42390"/>
            <a:ext cx="5287113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2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206" y="308408"/>
            <a:ext cx="10515600" cy="12294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6" y="1537823"/>
            <a:ext cx="10515600" cy="210798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37" y="3645808"/>
            <a:ext cx="10722337" cy="303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939" y="178232"/>
            <a:ext cx="10515600" cy="185190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75" y="2136809"/>
            <a:ext cx="9877528" cy="43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5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722" y="814186"/>
            <a:ext cx="6239746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0</Words>
  <Application>Microsoft Office PowerPoint</Application>
  <PresentationFormat>Grand écran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11</cp:revision>
  <dcterms:created xsi:type="dcterms:W3CDTF">2025-01-22T19:13:33Z</dcterms:created>
  <dcterms:modified xsi:type="dcterms:W3CDTF">2025-01-23T09:49:14Z</dcterms:modified>
</cp:coreProperties>
</file>